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311" r:id="rId3"/>
    <p:sldId id="312" r:id="rId4"/>
    <p:sldId id="313" r:id="rId5"/>
    <p:sldId id="314" r:id="rId6"/>
  </p:sldIdLst>
  <p:sldSz cx="6858000" cy="9144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har char="ڦ"/>
      <a:defRPr sz="2400" u="sng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har char="ڦ"/>
      <a:defRPr sz="2400" u="sng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har char="ڦ"/>
      <a:defRPr sz="2400" u="sng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har char="ڦ"/>
      <a:defRPr sz="2400" u="sng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har char="ڦ"/>
      <a:defRPr sz="2400" u="sng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u="sng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u="sng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u="sng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u="sng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FF0000"/>
    <a:srgbClr val="3366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79" autoAdjust="0"/>
  </p:normalViewPr>
  <p:slideViewPr>
    <p:cSldViewPr>
      <p:cViewPr varScale="1">
        <p:scale>
          <a:sx n="83" d="100"/>
          <a:sy n="83" d="100"/>
        </p:scale>
        <p:origin x="3018" y="10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610" y="-108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12" tIns="46456" rIns="92912" bIns="46456" numCol="1" anchor="t" anchorCtr="0" compatLnSpc="1">
            <a:prstTxWarp prst="textNoShape">
              <a:avLst/>
            </a:prstTxWarp>
          </a:bodyPr>
          <a:lstStyle>
            <a:lvl1pPr defTabSz="928688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12" tIns="46456" rIns="92912" bIns="46456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6460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12" tIns="46456" rIns="92912" bIns="46456" numCol="1" anchor="b" anchorCtr="0" compatLnSpc="1">
            <a:prstTxWarp prst="textNoShape">
              <a:avLst/>
            </a:prstTxWarp>
          </a:bodyPr>
          <a:lstStyle>
            <a:lvl1pPr defTabSz="928688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6460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12" tIns="46456" rIns="92912" bIns="46456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fld id="{EB0AFB79-31F9-47E0-B4C5-13EB75C30DA1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7045445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12" tIns="46456" rIns="92912" bIns="46456" numCol="1" anchor="t" anchorCtr="0" compatLnSpc="1">
            <a:prstTxWarp prst="textNoShape">
              <a:avLst/>
            </a:prstTxWarp>
          </a:bodyPr>
          <a:lstStyle>
            <a:lvl1pPr defTabSz="928688">
              <a:defRPr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12" tIns="46456" rIns="92912" bIns="46456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97100" y="696913"/>
            <a:ext cx="2616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12" tIns="46456" rIns="92912" bIns="46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12" tIns="46456" rIns="92912" bIns="46456" numCol="1" anchor="b" anchorCtr="0" compatLnSpc="1">
            <a:prstTxWarp prst="textNoShape">
              <a:avLst/>
            </a:prstTxWarp>
          </a:bodyPr>
          <a:lstStyle>
            <a:lvl1pPr defTabSz="928688">
              <a:defRPr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285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12" tIns="46456" rIns="92912" bIns="46456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 u="none"/>
            </a:lvl1pPr>
          </a:lstStyle>
          <a:p>
            <a:fld id="{AD229218-746E-4CFB-B6FA-9A36B85E13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49771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42F7323-0FB0-428E-8296-C1C9B6FF49C2}" type="slidenum">
              <a:rPr lang="en-US" altLang="en-US" sz="1200" u="none"/>
              <a:pPr/>
              <a:t>1</a:t>
            </a:fld>
            <a:endParaRPr lang="en-US" altLang="en-US" sz="1200" u="none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2143481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F21FEE5-1586-457F-804E-191F322A2C70}" type="slidenum">
              <a:rPr lang="en-US" altLang="en-US" sz="1200" u="none"/>
              <a:pPr/>
              <a:t>2</a:t>
            </a:fld>
            <a:endParaRPr lang="en-US" altLang="en-US" sz="1200" u="none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6443497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190207F-A4C1-47D7-AC59-0597FD6A7F0F}" type="slidenum">
              <a:rPr lang="en-US" altLang="en-US" sz="1200" u="none"/>
              <a:pPr/>
              <a:t>3</a:t>
            </a:fld>
            <a:endParaRPr lang="en-US" altLang="en-US" sz="1200" u="none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427102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34806E1-DC90-4B01-80E7-4C84F7D48FF8}" type="slidenum">
              <a:rPr lang="en-US" altLang="en-US" sz="1200" u="none"/>
              <a:pPr/>
              <a:t>4</a:t>
            </a:fld>
            <a:endParaRPr lang="en-US" altLang="en-US" sz="1200" u="none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16319868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4C40394-6DA4-457E-B804-8897A792BBAE}" type="slidenum">
              <a:rPr lang="en-US" altLang="en-US" sz="1200" u="none"/>
              <a:pPr/>
              <a:t>5</a:t>
            </a:fld>
            <a:endParaRPr lang="en-US" altLang="en-US" sz="1200" u="none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3509761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5933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9002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999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57130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58865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762718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86325" y="990600"/>
            <a:ext cx="1457325" cy="713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990600"/>
            <a:ext cx="4219575" cy="713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8258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695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34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13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701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8335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8213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1217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2780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990600"/>
            <a:ext cx="5829300" cy="134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304800" y="457200"/>
            <a:ext cx="6248400" cy="830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CA" dirty="0"/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auto">
          <a:xfrm>
            <a:off x="685800" y="182563"/>
            <a:ext cx="1184940" cy="646331"/>
          </a:xfrm>
          <a:prstGeom prst="rect">
            <a:avLst/>
          </a:prstGeom>
          <a:solidFill>
            <a:srgbClr val="FFFFFF"/>
          </a:solidFill>
          <a:ln w="31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  <a:defRPr/>
            </a:pPr>
            <a:r>
              <a:rPr lang="en-US" sz="3600" b="1" u="none" dirty="0" smtClean="0"/>
              <a:t>CNA</a:t>
            </a:r>
            <a:endParaRPr lang="en-US" sz="3600" b="1" u="none" dirty="0"/>
          </a:p>
        </p:txBody>
      </p:sp>
      <p:pic>
        <p:nvPicPr>
          <p:cNvPr id="9" name="Picture 8" descr="LeidosCanada_halfbackground_small"/>
          <p:cNvPicPr/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8222615"/>
            <a:ext cx="3055620" cy="84582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04813" y="1979613"/>
            <a:ext cx="6048375" cy="2592387"/>
          </a:xfrm>
        </p:spPr>
        <p:txBody>
          <a:bodyPr/>
          <a:lstStyle/>
          <a:p>
            <a:r>
              <a:rPr lang="en-US" altLang="en-US" sz="4000" b="1" dirty="0" smtClean="0"/>
              <a:t>NPA 709 (Area Code) Relief in Newfoundland</a:t>
            </a:r>
            <a:br>
              <a:rPr lang="en-US" altLang="en-US" sz="4000" b="1" dirty="0" smtClean="0"/>
            </a:br>
            <a:r>
              <a:rPr lang="en-US" altLang="en-US" sz="4000" b="1" dirty="0" smtClean="0"/>
              <a:t>and</a:t>
            </a:r>
            <a:br>
              <a:rPr lang="en-US" altLang="en-US" sz="4000" b="1" dirty="0" smtClean="0"/>
            </a:br>
            <a:r>
              <a:rPr lang="en-US" altLang="en-US" sz="4000" b="1" dirty="0" smtClean="0"/>
              <a:t>Labrador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76672" y="5940425"/>
            <a:ext cx="5760640" cy="7112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n-US" altLang="en-US" sz="2800" dirty="0" smtClean="0"/>
              <a:t>September 20 – September 22, 2016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14350" y="1044575"/>
            <a:ext cx="5829300" cy="863600"/>
          </a:xfrm>
        </p:spPr>
        <p:txBody>
          <a:bodyPr/>
          <a:lstStyle/>
          <a:p>
            <a:r>
              <a:rPr lang="en-US" altLang="en-US" sz="4000" dirty="0" smtClean="0">
                <a:solidFill>
                  <a:schemeClr val="tx1"/>
                </a:solidFill>
              </a:rPr>
              <a:t>NPA 709 and </a:t>
            </a:r>
            <a:br>
              <a:rPr lang="en-US" altLang="en-US" sz="4000" dirty="0" smtClean="0">
                <a:solidFill>
                  <a:schemeClr val="tx1"/>
                </a:solidFill>
              </a:rPr>
            </a:br>
            <a:r>
              <a:rPr lang="en-US" altLang="en-US" sz="4000" dirty="0" smtClean="0">
                <a:solidFill>
                  <a:schemeClr val="tx1"/>
                </a:solidFill>
              </a:rPr>
              <a:t>Adjacent Area Codes</a:t>
            </a:r>
          </a:p>
        </p:txBody>
      </p:sp>
      <p:pic>
        <p:nvPicPr>
          <p:cNvPr id="4" name="Picture 3" descr="OverviewAndAdjacentNPAs_MI_export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720" y="2483768"/>
            <a:ext cx="4850904" cy="56653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2514600"/>
            <a:ext cx="5829300" cy="5638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000" smtClean="0"/>
              <a:t>  </a:t>
            </a:r>
            <a:endParaRPr lang="en-US" altLang="en-US" sz="240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260350" y="971550"/>
            <a:ext cx="6264275" cy="1441450"/>
          </a:xfrm>
          <a:noFill/>
        </p:spPr>
        <p:txBody>
          <a:bodyPr/>
          <a:lstStyle/>
          <a:p>
            <a:r>
              <a:rPr lang="en-US" altLang="en-US" sz="2000" b="1" dirty="0" smtClean="0"/>
              <a:t>NPA 709 Relief Planning Committee Meeting – Day 1 </a:t>
            </a:r>
            <a:br>
              <a:rPr lang="en-US" altLang="en-US" sz="2000" b="1" dirty="0" smtClean="0"/>
            </a:br>
            <a:r>
              <a:rPr lang="en-US" altLang="en-US" sz="2000" b="1" dirty="0" smtClean="0"/>
              <a:t>Tuesday, </a:t>
            </a:r>
            <a:r>
              <a:rPr lang="en-US" altLang="en-US" sz="2000" b="1" dirty="0" smtClean="0"/>
              <a:t>September 20, 2016</a:t>
            </a:r>
            <a:br>
              <a:rPr lang="en-US" altLang="en-US" sz="2000" b="1" dirty="0" smtClean="0"/>
            </a:br>
            <a:r>
              <a:rPr lang="en-US" altLang="en-US" sz="2000" b="1" dirty="0" smtClean="0"/>
              <a:t>Murray Premises Hotel – St. John’s</a:t>
            </a:r>
            <a:br>
              <a:rPr lang="en-US" altLang="en-US" sz="2000" b="1" dirty="0" smtClean="0"/>
            </a:br>
            <a:endParaRPr lang="en-US" altLang="en-US" sz="2000" b="1" dirty="0" smtClean="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76250" y="2627313"/>
            <a:ext cx="5829300" cy="547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922338" indent="-922338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ڦ"/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u="none" dirty="0"/>
              <a:t> 9:00	Registration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u="none" dirty="0"/>
              <a:t> 9:15	Welcome and introductions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u="none" dirty="0"/>
              <a:t> 9:20	Approval of agenda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u="none" dirty="0"/>
              <a:t> 9:30	CNA review of Industry Guidelines 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u="none" dirty="0"/>
              <a:t> 9:45	CNA role in the NPA Relief Planning Process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u="none" dirty="0"/>
              <a:t>10:00	CRTC staff comments on the NPA Relief Planning </a:t>
            </a:r>
            <a:r>
              <a:rPr lang="en-US" altLang="en-US" sz="2000" u="none" dirty="0" smtClean="0"/>
              <a:t>Process/Telecom </a:t>
            </a:r>
            <a:r>
              <a:rPr lang="en-US" altLang="en-US" sz="2000" u="none" dirty="0"/>
              <a:t>Notice of Consultation CRTC </a:t>
            </a:r>
            <a:r>
              <a:rPr lang="en-US" altLang="en-US" sz="2000" u="none" dirty="0" smtClean="0"/>
              <a:t>2016-205</a:t>
            </a:r>
            <a:endParaRPr lang="en-US" altLang="en-US" sz="2000" u="none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u="none" dirty="0"/>
              <a:t>10:15	Break	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u="none" dirty="0"/>
              <a:t>10:30	Review of the NPA </a:t>
            </a:r>
            <a:r>
              <a:rPr lang="en-US" altLang="en-US" sz="2000" u="none" dirty="0" smtClean="0"/>
              <a:t>709 </a:t>
            </a:r>
            <a:r>
              <a:rPr lang="en-US" altLang="en-US" sz="2000" u="none" dirty="0"/>
              <a:t>Initial Planning Document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u="none" dirty="0"/>
              <a:t>12:00	Lunch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u="none" dirty="0"/>
              <a:t>13:00	Continued review of the NPA </a:t>
            </a:r>
            <a:r>
              <a:rPr lang="en-US" altLang="en-US" sz="2000" u="none" dirty="0" smtClean="0"/>
              <a:t>709 </a:t>
            </a:r>
            <a:r>
              <a:rPr lang="en-US" altLang="en-US" sz="2000" u="none" dirty="0"/>
              <a:t>Initial Planning Document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u="none" dirty="0"/>
              <a:t>14:30	Break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u="none" dirty="0"/>
              <a:t>15:00	Review of contributions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u="none" dirty="0"/>
              <a:t>16:30	Adjourn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9275" y="2700338"/>
            <a:ext cx="5832475" cy="4319587"/>
          </a:xfrm>
          <a:noFill/>
        </p:spPr>
        <p:txBody>
          <a:bodyPr/>
          <a:lstStyle/>
          <a:p>
            <a:pPr marL="922338" indent="-922338">
              <a:lnSpc>
                <a:spcPct val="90000"/>
              </a:lnSpc>
              <a:buFontTx/>
              <a:buNone/>
            </a:pPr>
            <a:r>
              <a:rPr lang="en-US" altLang="en-US" sz="2000" dirty="0" smtClean="0"/>
              <a:t>  9:00	Welcome and introductions</a:t>
            </a:r>
          </a:p>
          <a:p>
            <a:pPr marL="922338" indent="-922338">
              <a:lnSpc>
                <a:spcPct val="90000"/>
              </a:lnSpc>
              <a:buFontTx/>
              <a:buNone/>
            </a:pPr>
            <a:r>
              <a:rPr lang="en-US" altLang="en-US" sz="2000" dirty="0" smtClean="0"/>
              <a:t>  9:05	Review of contributions </a:t>
            </a:r>
          </a:p>
          <a:p>
            <a:pPr marL="922338" indent="-922338">
              <a:lnSpc>
                <a:spcPct val="90000"/>
              </a:lnSpc>
              <a:buFontTx/>
              <a:buNone/>
            </a:pPr>
            <a:r>
              <a:rPr lang="en-US" altLang="en-US" sz="2000" dirty="0" smtClean="0"/>
              <a:t>10:15	Break		</a:t>
            </a:r>
          </a:p>
          <a:p>
            <a:pPr marL="922338" indent="-922338">
              <a:lnSpc>
                <a:spcPct val="90000"/>
              </a:lnSpc>
              <a:buFontTx/>
              <a:buNone/>
            </a:pPr>
            <a:r>
              <a:rPr lang="en-US" altLang="en-US" sz="2000" dirty="0" smtClean="0"/>
              <a:t>10:30	Review of contributions/round-table</a:t>
            </a:r>
          </a:p>
          <a:p>
            <a:pPr marL="922338" indent="-922338">
              <a:lnSpc>
                <a:spcPct val="90000"/>
              </a:lnSpc>
              <a:buFontTx/>
              <a:buNone/>
            </a:pPr>
            <a:r>
              <a:rPr lang="en-US" altLang="en-US" sz="2000" dirty="0" smtClean="0"/>
              <a:t>	discussions of issues and alternatives</a:t>
            </a:r>
          </a:p>
          <a:p>
            <a:pPr marL="922338" indent="-922338">
              <a:lnSpc>
                <a:spcPct val="90000"/>
              </a:lnSpc>
              <a:buFontTx/>
              <a:buNone/>
            </a:pPr>
            <a:r>
              <a:rPr lang="en-US" altLang="en-US" sz="2000" dirty="0" smtClean="0"/>
              <a:t>12:00 	Lunch</a:t>
            </a:r>
          </a:p>
          <a:p>
            <a:pPr marL="922338" indent="-922338">
              <a:lnSpc>
                <a:spcPct val="90000"/>
              </a:lnSpc>
              <a:buFontTx/>
              <a:buNone/>
            </a:pPr>
            <a:r>
              <a:rPr lang="en-US" altLang="en-US" sz="2000" dirty="0" smtClean="0"/>
              <a:t>13:00	Integration of contributions into Planning Document</a:t>
            </a:r>
          </a:p>
          <a:p>
            <a:pPr marL="922338" indent="-922338">
              <a:lnSpc>
                <a:spcPct val="90000"/>
              </a:lnSpc>
              <a:buFontTx/>
              <a:buNone/>
            </a:pPr>
            <a:r>
              <a:rPr lang="en-US" altLang="en-US" sz="2000" dirty="0" smtClean="0"/>
              <a:t>14:30	Break</a:t>
            </a:r>
          </a:p>
          <a:p>
            <a:pPr marL="922338" indent="-922338">
              <a:lnSpc>
                <a:spcPct val="90000"/>
              </a:lnSpc>
              <a:buFontTx/>
              <a:buNone/>
            </a:pPr>
            <a:r>
              <a:rPr lang="en-US" altLang="en-US" sz="2000" dirty="0" smtClean="0"/>
              <a:t>15:00	Integration of contributions into Planning Document </a:t>
            </a:r>
          </a:p>
          <a:p>
            <a:pPr marL="922338" indent="-922338">
              <a:lnSpc>
                <a:spcPct val="90000"/>
              </a:lnSpc>
              <a:buFontTx/>
              <a:buNone/>
            </a:pPr>
            <a:r>
              <a:rPr lang="en-US" altLang="en-US" sz="2000" dirty="0" smtClean="0"/>
              <a:t>16:30	Adjourn</a:t>
            </a:r>
          </a:p>
          <a:p>
            <a:pPr marL="922338" indent="-922338">
              <a:lnSpc>
                <a:spcPct val="90000"/>
              </a:lnSpc>
              <a:buFontTx/>
              <a:buNone/>
            </a:pPr>
            <a:endParaRPr lang="en-US" altLang="en-US" sz="2000" dirty="0" smtClean="0"/>
          </a:p>
        </p:txBody>
      </p:sp>
      <p:sp>
        <p:nvSpPr>
          <p:cNvPr id="5123" name="Title 3"/>
          <p:cNvSpPr>
            <a:spLocks noGrp="1"/>
          </p:cNvSpPr>
          <p:nvPr>
            <p:ph type="title"/>
          </p:nvPr>
        </p:nvSpPr>
        <p:spPr>
          <a:xfrm>
            <a:off x="333375" y="900113"/>
            <a:ext cx="6191250" cy="1346200"/>
          </a:xfrm>
        </p:spPr>
        <p:txBody>
          <a:bodyPr/>
          <a:lstStyle/>
          <a:p>
            <a:r>
              <a:rPr lang="en-US" altLang="en-US" sz="2000" b="1" dirty="0" smtClean="0"/>
              <a:t>NPA 709 Relief Planning Committee Meeting – Day 2 </a:t>
            </a:r>
            <a:br>
              <a:rPr lang="en-US" altLang="en-US" sz="2000" b="1" dirty="0" smtClean="0"/>
            </a:br>
            <a:r>
              <a:rPr lang="en-US" altLang="en-US" sz="2000" b="1" dirty="0" smtClean="0"/>
              <a:t>Wednesday, </a:t>
            </a:r>
            <a:r>
              <a:rPr lang="en-US" altLang="en-US" sz="2000" b="1" dirty="0" smtClean="0"/>
              <a:t>September 21, 2016</a:t>
            </a:r>
            <a:br>
              <a:rPr lang="en-US" altLang="en-US" sz="2000" b="1" dirty="0" smtClean="0"/>
            </a:br>
            <a:r>
              <a:rPr lang="en-US" altLang="en-US" sz="2000" b="1" dirty="0" smtClean="0"/>
              <a:t>Murray Premises Hotel – St. John’s</a:t>
            </a:r>
            <a:br>
              <a:rPr lang="en-US" altLang="en-US" sz="2000" b="1" dirty="0" smtClean="0"/>
            </a:br>
            <a:endParaRPr lang="en-CA" altLang="en-US" sz="2000" b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9275" y="2700338"/>
            <a:ext cx="5832475" cy="4319587"/>
          </a:xfrm>
          <a:noFill/>
        </p:spPr>
        <p:txBody>
          <a:bodyPr/>
          <a:lstStyle/>
          <a:p>
            <a:pPr marL="922338" indent="-922338">
              <a:lnSpc>
                <a:spcPct val="90000"/>
              </a:lnSpc>
              <a:buFontTx/>
              <a:buNone/>
            </a:pPr>
            <a:r>
              <a:rPr lang="en-US" altLang="en-US" sz="2000" dirty="0" smtClean="0"/>
              <a:t>  9:00	Welcome and introductions</a:t>
            </a:r>
          </a:p>
          <a:p>
            <a:pPr marL="922338" indent="-922338">
              <a:lnSpc>
                <a:spcPct val="90000"/>
              </a:lnSpc>
              <a:buFontTx/>
              <a:buNone/>
            </a:pPr>
            <a:r>
              <a:rPr lang="en-US" altLang="en-US" sz="2000" dirty="0" smtClean="0"/>
              <a:t>  9:05	Review of Relief Implementation Schedule</a:t>
            </a:r>
          </a:p>
          <a:p>
            <a:pPr marL="922338" indent="-922338">
              <a:lnSpc>
                <a:spcPct val="90000"/>
              </a:lnSpc>
              <a:buFontTx/>
              <a:buNone/>
            </a:pPr>
            <a:r>
              <a:rPr lang="en-US" altLang="en-US" sz="2000" dirty="0" smtClean="0"/>
              <a:t>10:15	Break		</a:t>
            </a:r>
          </a:p>
          <a:p>
            <a:pPr marL="922338" indent="-922338">
              <a:lnSpc>
                <a:spcPct val="90000"/>
              </a:lnSpc>
              <a:buFontTx/>
              <a:buNone/>
            </a:pPr>
            <a:r>
              <a:rPr lang="en-US" altLang="en-US" sz="2000" dirty="0" smtClean="0"/>
              <a:t>10:30	Develop Relief Implementation Plan based on contributions</a:t>
            </a:r>
          </a:p>
          <a:p>
            <a:pPr marL="922338" indent="-922338">
              <a:lnSpc>
                <a:spcPct val="90000"/>
              </a:lnSpc>
              <a:buFontTx/>
              <a:buNone/>
            </a:pPr>
            <a:r>
              <a:rPr lang="en-US" altLang="en-US" sz="2000" dirty="0" smtClean="0"/>
              <a:t>12:00 	Lunch</a:t>
            </a:r>
          </a:p>
          <a:p>
            <a:pPr marL="922338" indent="-922338">
              <a:lnSpc>
                <a:spcPct val="90000"/>
              </a:lnSpc>
              <a:buFontTx/>
              <a:buNone/>
            </a:pPr>
            <a:r>
              <a:rPr lang="en-US" altLang="en-US" sz="2000" dirty="0" smtClean="0"/>
              <a:t>13:00	Continued development of Relief Implementation Plan</a:t>
            </a:r>
          </a:p>
          <a:p>
            <a:pPr marL="922338" indent="-922338">
              <a:lnSpc>
                <a:spcPct val="90000"/>
              </a:lnSpc>
              <a:buFontTx/>
              <a:buNone/>
            </a:pPr>
            <a:r>
              <a:rPr lang="en-US" altLang="en-US" sz="2000" dirty="0" smtClean="0"/>
              <a:t>14:30	Break</a:t>
            </a:r>
          </a:p>
          <a:p>
            <a:pPr marL="922338" indent="-922338">
              <a:lnSpc>
                <a:spcPct val="90000"/>
              </a:lnSpc>
              <a:buFontTx/>
              <a:buNone/>
            </a:pPr>
            <a:r>
              <a:rPr lang="en-US" altLang="en-US" sz="2000" dirty="0" smtClean="0"/>
              <a:t>15:00	Continued development of Relief Implementation Plan</a:t>
            </a:r>
          </a:p>
          <a:p>
            <a:pPr marL="922338" indent="-922338">
              <a:lnSpc>
                <a:spcPct val="90000"/>
              </a:lnSpc>
              <a:buFontTx/>
              <a:buNone/>
            </a:pPr>
            <a:r>
              <a:rPr lang="en-US" altLang="en-US" sz="2000" dirty="0" smtClean="0"/>
              <a:t>16:00	Next Steps</a:t>
            </a:r>
          </a:p>
          <a:p>
            <a:pPr marL="922338" indent="-922338">
              <a:lnSpc>
                <a:spcPct val="90000"/>
              </a:lnSpc>
              <a:buFontTx/>
              <a:buNone/>
            </a:pPr>
            <a:r>
              <a:rPr lang="en-US" altLang="en-US" sz="2000" dirty="0" smtClean="0"/>
              <a:t>16:30	Adjourn</a:t>
            </a:r>
          </a:p>
          <a:p>
            <a:pPr marL="922338" indent="-922338">
              <a:lnSpc>
                <a:spcPct val="90000"/>
              </a:lnSpc>
              <a:buFontTx/>
              <a:buNone/>
            </a:pPr>
            <a:endParaRPr lang="en-US" altLang="en-US" sz="2000" dirty="0" smtClean="0"/>
          </a:p>
        </p:txBody>
      </p:sp>
      <p:sp>
        <p:nvSpPr>
          <p:cNvPr id="6147" name="Title 3"/>
          <p:cNvSpPr>
            <a:spLocks noGrp="1"/>
          </p:cNvSpPr>
          <p:nvPr>
            <p:ph type="title"/>
          </p:nvPr>
        </p:nvSpPr>
        <p:spPr>
          <a:xfrm>
            <a:off x="333375" y="900113"/>
            <a:ext cx="6191250" cy="1346200"/>
          </a:xfrm>
        </p:spPr>
        <p:txBody>
          <a:bodyPr/>
          <a:lstStyle/>
          <a:p>
            <a:r>
              <a:rPr lang="en-US" altLang="en-US" sz="2000" b="1" dirty="0" smtClean="0"/>
              <a:t>NPA 709 Relief Planning Committee Meeting – Day 3 </a:t>
            </a:r>
            <a:br>
              <a:rPr lang="en-US" altLang="en-US" sz="2000" b="1" dirty="0" smtClean="0"/>
            </a:br>
            <a:r>
              <a:rPr lang="en-US" altLang="en-US" sz="2000" b="1" dirty="0" smtClean="0"/>
              <a:t>Thursday, </a:t>
            </a:r>
            <a:r>
              <a:rPr lang="en-US" altLang="en-US" sz="2000" b="1" dirty="0" smtClean="0"/>
              <a:t>September 22, 2016</a:t>
            </a:r>
            <a:br>
              <a:rPr lang="en-US" altLang="en-US" sz="2000" b="1" dirty="0" smtClean="0"/>
            </a:br>
            <a:r>
              <a:rPr lang="en-US" altLang="en-US" sz="2000" b="1" dirty="0" smtClean="0"/>
              <a:t>Murray Premises Hotel – St. John’s</a:t>
            </a:r>
            <a:br>
              <a:rPr lang="en-US" altLang="en-US" sz="2000" b="1" dirty="0" smtClean="0"/>
            </a:br>
            <a:endParaRPr lang="en-CA" altLang="en-US" sz="2000" b="1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ڦ"/>
          <a:tabLst/>
          <a:defRPr kumimoji="0" lang="en-US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ڦ"/>
          <a:tabLst/>
          <a:defRPr kumimoji="0" lang="en-US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7745</TotalTime>
  <Words>58</Words>
  <Application>Microsoft Office PowerPoint</Application>
  <PresentationFormat>On-screen Show (4:3)</PresentationFormat>
  <Paragraphs>45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Times New Roman</vt:lpstr>
      <vt:lpstr>Blank Presentation</vt:lpstr>
      <vt:lpstr>NPA 709 (Area Code) Relief in Newfoundland and Labrador</vt:lpstr>
      <vt:lpstr>NPA 709 and  Adjacent Area Codes</vt:lpstr>
      <vt:lpstr>NPA 709 Relief Planning Committee Meeting – Day 1  Tuesday, September 20, 2016 Murray Premises Hotel – St. John’s </vt:lpstr>
      <vt:lpstr>NPA 709 Relief Planning Committee Meeting – Day 2  Wednesday, September 21, 2016 Murray Premises Hotel – St. John’s </vt:lpstr>
      <vt:lpstr>NPA 709 Relief Planning Committee Meeting – Day 3  Thursday, September 22, 2016 Murray Premises Hotel – St. John’s </vt:lpstr>
    </vt:vector>
  </TitlesOfParts>
  <Company>SAIC Canada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NPA 709 (Area Code) Relief in Newfoundland and Labrador</dc:title>
  <dc:creator/>
  <cp:lastModifiedBy>BrownG</cp:lastModifiedBy>
  <cp:revision>253</cp:revision>
  <cp:lastPrinted>2001-02-21T20:38:58Z</cp:lastPrinted>
  <dcterms:created xsi:type="dcterms:W3CDTF">1999-11-09T15:31:24Z</dcterms:created>
  <dcterms:modified xsi:type="dcterms:W3CDTF">2016-08-04T19:11:08Z</dcterms:modified>
</cp:coreProperties>
</file>