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1" r:id="rId3"/>
    <p:sldId id="312" r:id="rId4"/>
    <p:sldId id="313" r:id="rId5"/>
    <p:sldId id="314" r:id="rId6"/>
  </p:sldIdLst>
  <p:sldSz cx="6858000" cy="9144000" type="screen4x3"/>
  <p:notesSz cx="7010400" cy="9296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0000"/>
    <a:srgbClr val="33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10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460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6460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EB0AFB79-31F9-47E0-B4C5-13EB75C30DA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04544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defTabSz="928688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7100" y="696913"/>
            <a:ext cx="2616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defTabSz="928688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u="none"/>
            </a:lvl1pPr>
          </a:lstStyle>
          <a:p>
            <a:fld id="{AD229218-746E-4CFB-B6FA-9A36B85E1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97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2F7323-0FB0-428E-8296-C1C9B6FF49C2}" type="slidenum">
              <a:rPr lang="en-US" altLang="en-US" sz="1200" u="none"/>
              <a:pPr/>
              <a:t>1</a:t>
            </a:fld>
            <a:endParaRPr lang="en-US" altLang="en-US" sz="1200" u="none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14348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21FEE5-1586-457F-804E-191F322A2C70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644349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90207F-A4C1-47D7-AC59-0597FD6A7F0F}" type="slidenum">
              <a:rPr lang="en-US" altLang="en-US" sz="1200" u="none"/>
              <a:pPr/>
              <a:t>3</a:t>
            </a:fld>
            <a:endParaRPr lang="en-US" altLang="en-US" sz="1200" u="none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27102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4806E1-DC90-4B01-80E7-4C84F7D48FF8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3198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C40394-6DA4-457E-B804-8897A792BBAE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50976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93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900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9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5713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88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27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990600"/>
            <a:ext cx="1457325" cy="713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990600"/>
            <a:ext cx="4219575" cy="713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25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9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3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0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33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2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21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27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990600"/>
            <a:ext cx="5829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4800" y="457200"/>
            <a:ext cx="6248400" cy="830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85800" y="182563"/>
            <a:ext cx="1184940" cy="646331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3600" b="1" u="none" dirty="0" smtClean="0"/>
              <a:t>CNA</a:t>
            </a:r>
            <a:endParaRPr lang="en-US" sz="3600" b="1" u="none" dirty="0"/>
          </a:p>
        </p:txBody>
      </p:sp>
      <p:pic>
        <p:nvPicPr>
          <p:cNvPr id="9" name="Picture 8" descr="LeidosCanada_halfbackground_small"/>
          <p:cNvPicPr/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222615"/>
            <a:ext cx="3055620" cy="8458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04813" y="1979613"/>
            <a:ext cx="6048375" cy="2592387"/>
          </a:xfrm>
        </p:spPr>
        <p:txBody>
          <a:bodyPr/>
          <a:lstStyle/>
          <a:p>
            <a:r>
              <a:rPr lang="en-US" altLang="en-US" sz="4000" b="1" dirty="0" smtClean="0"/>
              <a:t>NPA 709 (Area Code) Relief in Newfoundland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and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Labrador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76672" y="5940425"/>
            <a:ext cx="5760640" cy="7112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September 20 – September 22,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044575"/>
            <a:ext cx="5829300" cy="86360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NPA 709 and </a:t>
            </a:r>
            <a:br>
              <a:rPr lang="en-US" altLang="en-US" sz="4000" dirty="0" smtClean="0">
                <a:solidFill>
                  <a:schemeClr val="tx1"/>
                </a:solidFill>
              </a:rPr>
            </a:br>
            <a:r>
              <a:rPr lang="en-US" altLang="en-US" sz="4000" dirty="0" smtClean="0">
                <a:solidFill>
                  <a:schemeClr val="tx1"/>
                </a:solidFill>
              </a:rPr>
              <a:t>Adjacent Area Codes</a:t>
            </a:r>
          </a:p>
        </p:txBody>
      </p:sp>
      <p:pic>
        <p:nvPicPr>
          <p:cNvPr id="4" name="Picture 3" descr="OverviewAndAdjacentNPAs_MI_expo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2483768"/>
            <a:ext cx="4850904" cy="5665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8293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  </a:t>
            </a:r>
            <a:endParaRPr lang="en-US" altLang="en-US" sz="2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260350" y="971550"/>
            <a:ext cx="6264275" cy="1441450"/>
          </a:xfrm>
          <a:noFill/>
        </p:spPr>
        <p:txBody>
          <a:bodyPr/>
          <a:lstStyle/>
          <a:p>
            <a:r>
              <a:rPr lang="en-US" altLang="en-US" sz="2000" b="1" dirty="0" smtClean="0"/>
              <a:t>NPA 709 Relief Planning Committee Meeting – Day 1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Tuesday, </a:t>
            </a:r>
            <a:r>
              <a:rPr lang="en-US" altLang="en-US" sz="2000" b="1" dirty="0" smtClean="0"/>
              <a:t>September 20, 2016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Murray Premises Hotel – St. John’s</a:t>
            </a:r>
            <a:br>
              <a:rPr lang="en-US" altLang="en-US" sz="2000" b="1" dirty="0" smtClean="0"/>
            </a:br>
            <a:endParaRPr lang="en-US" altLang="en-US" sz="20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76250" y="2627313"/>
            <a:ext cx="582930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2338" indent="-92233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 9:00	Registration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 9:15	Welcome and introductions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 9:20	Approval of agenda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 9:30	CNA review of Industry Guidelines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 9:45	CNA role in the NPA Relief Planning Process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10:00	CRTC staff comments on the NPA Relief Planning </a:t>
            </a:r>
            <a:r>
              <a:rPr lang="en-US" altLang="en-US" sz="2000" u="none" dirty="0" smtClean="0"/>
              <a:t>Process/Telecom </a:t>
            </a:r>
            <a:r>
              <a:rPr lang="en-US" altLang="en-US" sz="2000" u="none" dirty="0"/>
              <a:t>Notice of Consultation CRTC </a:t>
            </a:r>
            <a:r>
              <a:rPr lang="en-US" altLang="en-US" sz="2000" u="none" dirty="0" smtClean="0"/>
              <a:t>2016-205</a:t>
            </a:r>
            <a:endParaRPr lang="en-US" altLang="en-US" sz="2000" u="none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10:15	Break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10:30	Review of the NPA </a:t>
            </a:r>
            <a:r>
              <a:rPr lang="en-US" altLang="en-US" sz="2000" u="none" dirty="0" smtClean="0"/>
              <a:t>709 </a:t>
            </a:r>
            <a:r>
              <a:rPr lang="en-US" altLang="en-US" sz="2000" u="none" dirty="0"/>
              <a:t>Initial Planning Document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12:00	Lunch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13:00	Continued review of the NPA </a:t>
            </a:r>
            <a:r>
              <a:rPr lang="en-US" altLang="en-US" sz="2000" u="none" dirty="0" smtClean="0"/>
              <a:t>709 </a:t>
            </a:r>
            <a:r>
              <a:rPr lang="en-US" altLang="en-US" sz="2000" u="none" dirty="0"/>
              <a:t>Initial Planning Document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14:30	Break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15:00	Review of contributions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none" dirty="0"/>
              <a:t>16:30	Adjourn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2700338"/>
            <a:ext cx="5832475" cy="4319587"/>
          </a:xfrm>
          <a:noFill/>
        </p:spPr>
        <p:txBody>
          <a:bodyPr/>
          <a:lstStyle/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  9:00	Welcome and introductions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  9:05	Review of contributions 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10:15	Break		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10:30	Review of contributions/round-table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	discussions of issues and alternatives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12:00 	Lunch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13:00	Integration of contributions into Planning Document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14:30	Break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15:00	Integration of contributions into Planning Document 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16:30	Adjourn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5123" name="Title 3"/>
          <p:cNvSpPr>
            <a:spLocks noGrp="1"/>
          </p:cNvSpPr>
          <p:nvPr>
            <p:ph type="title"/>
          </p:nvPr>
        </p:nvSpPr>
        <p:spPr>
          <a:xfrm>
            <a:off x="333375" y="900113"/>
            <a:ext cx="6191250" cy="1346200"/>
          </a:xfrm>
        </p:spPr>
        <p:txBody>
          <a:bodyPr/>
          <a:lstStyle/>
          <a:p>
            <a:r>
              <a:rPr lang="en-US" altLang="en-US" sz="2000" b="1" dirty="0" smtClean="0"/>
              <a:t>NPA 709 Relief Planning Committee Meeting – Day 2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Wednesday, </a:t>
            </a:r>
            <a:r>
              <a:rPr lang="en-US" altLang="en-US" sz="2000" b="1" dirty="0" smtClean="0"/>
              <a:t>September 21, 2016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Murray Premises Hotel – St. John’s</a:t>
            </a:r>
            <a:br>
              <a:rPr lang="en-US" altLang="en-US" sz="2000" b="1" dirty="0" smtClean="0"/>
            </a:br>
            <a:endParaRPr lang="en-CA" altLang="en-US" sz="20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2700338"/>
            <a:ext cx="5832475" cy="4319587"/>
          </a:xfrm>
          <a:noFill/>
        </p:spPr>
        <p:txBody>
          <a:bodyPr/>
          <a:lstStyle/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  9:00	Welcome and introductions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  9:05	Review of Relief Implementation Schedule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10:15	Break		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10:30	Develop Relief Implementation Plan based on contributions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12:00 	Lunch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13:00	Continued development of Relief Implementation Plan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14:30	Break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15:00	Continued development of Relief Implementation Plan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16:00	Next Steps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16:30	Adjourn</a:t>
            </a:r>
          </a:p>
          <a:p>
            <a:pPr marL="922338" indent="-922338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>
          <a:xfrm>
            <a:off x="333375" y="900113"/>
            <a:ext cx="6191250" cy="1346200"/>
          </a:xfrm>
        </p:spPr>
        <p:txBody>
          <a:bodyPr/>
          <a:lstStyle/>
          <a:p>
            <a:r>
              <a:rPr lang="en-US" altLang="en-US" sz="2000" b="1" dirty="0" smtClean="0"/>
              <a:t>NPA 709 Relief Planning Committee Meeting – Day 3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Thursday, </a:t>
            </a:r>
            <a:r>
              <a:rPr lang="en-US" altLang="en-US" sz="2000" b="1" dirty="0" smtClean="0"/>
              <a:t>September 22, 2016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Murray Premises Hotel – St. John’s</a:t>
            </a:r>
            <a:br>
              <a:rPr lang="en-US" altLang="en-US" sz="2000" b="1" dirty="0" smtClean="0"/>
            </a:br>
            <a:endParaRPr lang="en-CA" altLang="en-US" sz="20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ڦ"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ڦ"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7745</TotalTime>
  <Words>58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Blank Presentation</vt:lpstr>
      <vt:lpstr>NPA 709 (Area Code) Relief in Newfoundland and Labrador</vt:lpstr>
      <vt:lpstr>NPA 709 and  Adjacent Area Codes</vt:lpstr>
      <vt:lpstr>NPA 709 Relief Planning Committee Meeting – Day 1  Tuesday, September 20, 2016 Murray Premises Hotel – St. John’s </vt:lpstr>
      <vt:lpstr>NPA 709 Relief Planning Committee Meeting – Day 2  Wednesday, September 21, 2016 Murray Premises Hotel – St. John’s </vt:lpstr>
      <vt:lpstr>NPA 709 Relief Planning Committee Meeting – Day 3  Thursday, September 22, 2016 Murray Premises Hotel – St. John’s </vt:lpstr>
    </vt:vector>
  </TitlesOfParts>
  <Company>SAIC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NPA 709 (Area Code) Relief in Newfoundland and Labrador</dc:title>
  <dc:creator/>
  <cp:lastModifiedBy>BrownG</cp:lastModifiedBy>
  <cp:revision>253</cp:revision>
  <cp:lastPrinted>2001-02-21T20:38:58Z</cp:lastPrinted>
  <dcterms:created xsi:type="dcterms:W3CDTF">1999-11-09T15:31:24Z</dcterms:created>
  <dcterms:modified xsi:type="dcterms:W3CDTF">2016-08-04T19:11:08Z</dcterms:modified>
</cp:coreProperties>
</file>