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5"/>
    <p:sldMasterId id="2147483711" r:id="rId6"/>
    <p:sldMasterId id="2147483725" r:id="rId7"/>
    <p:sldMasterId id="2147483729" r:id="rId8"/>
    <p:sldMasterId id="2147483727" r:id="rId9"/>
  </p:sldMasterIdLst>
  <p:notesMasterIdLst>
    <p:notesMasterId r:id="rId18"/>
  </p:notesMasterIdLst>
  <p:handoutMasterIdLst>
    <p:handoutMasterId r:id="rId19"/>
  </p:handoutMasterIdLst>
  <p:sldIdLst>
    <p:sldId id="278" r:id="rId10"/>
    <p:sldId id="517" r:id="rId11"/>
    <p:sldId id="514" r:id="rId12"/>
    <p:sldId id="513" r:id="rId13"/>
    <p:sldId id="515" r:id="rId14"/>
    <p:sldId id="510" r:id="rId15"/>
    <p:sldId id="516" r:id="rId16"/>
    <p:sldId id="518" r:id="rId17"/>
  </p:sldIdLst>
  <p:sldSz cx="9144000" cy="5143500" type="screen16x9"/>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rc" initials="M" lastIdx="0" clrIdx="0"/>
  <p:cmAuthor id="1" name="Crandall, Dana" initials="CD" lastIdx="9" clrIdx="1">
    <p:extLst>
      <p:ext uri="{19B8F6BF-5375-455C-9EA6-DF929625EA0E}">
        <p15:presenceInfo xmlns:p15="http://schemas.microsoft.com/office/powerpoint/2012/main" userId="S-1-5-21-877977181-1648625342-1381635096-20148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1919"/>
    <a:srgbClr val="323131"/>
    <a:srgbClr val="169ED5"/>
    <a:srgbClr val="E88F0C"/>
    <a:srgbClr val="0BAEFD"/>
    <a:srgbClr val="042C5C"/>
    <a:srgbClr val="05265B"/>
    <a:srgbClr val="EEC84C"/>
    <a:srgbClr val="334D5C"/>
    <a:srgbClr val="8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411" autoAdjust="0"/>
    <p:restoredTop sz="92007" autoAdjust="0"/>
  </p:normalViewPr>
  <p:slideViewPr>
    <p:cSldViewPr snapToGrid="0">
      <p:cViewPr varScale="1">
        <p:scale>
          <a:sx n="168" d="100"/>
          <a:sy n="168" d="100"/>
        </p:scale>
        <p:origin x="208" y="224"/>
      </p:cViewPr>
      <p:guideLst>
        <p:guide orient="horz" pos="1620"/>
        <p:guide pos="2880"/>
      </p:guideLst>
    </p:cSldViewPr>
  </p:slideViewPr>
  <p:notesTextViewPr>
    <p:cViewPr>
      <p:scale>
        <a:sx n="3" d="2"/>
        <a:sy n="3" d="2"/>
      </p:scale>
      <p:origin x="0" y="0"/>
    </p:cViewPr>
  </p:notesTextViewPr>
  <p:sorterViewPr>
    <p:cViewPr>
      <p:scale>
        <a:sx n="100" d="100"/>
        <a:sy n="100" d="100"/>
      </p:scale>
      <p:origin x="0" y="0"/>
    </p:cViewPr>
  </p:sorterViewPr>
  <p:notesViewPr>
    <p:cSldViewPr snapToGrid="0">
      <p:cViewPr varScale="1">
        <p:scale>
          <a:sx n="81" d="100"/>
          <a:sy n="81" d="100"/>
        </p:scale>
        <p:origin x="3168"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4.xml"/><Relationship Id="rId13" Type="http://schemas.openxmlformats.org/officeDocument/2006/relationships/slide" Target="slides/slide4.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Master" Target="slideMasters/slideMaster3.xml"/><Relationship Id="rId12" Type="http://schemas.openxmlformats.org/officeDocument/2006/relationships/slide" Target="slides/slide3.xml"/><Relationship Id="rId17" Type="http://schemas.openxmlformats.org/officeDocument/2006/relationships/slide" Target="slides/slide8.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2.xml"/><Relationship Id="rId24"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6.xml"/><Relationship Id="rId23" Type="http://schemas.openxmlformats.org/officeDocument/2006/relationships/theme" Target="theme/theme1.xml"/><Relationship Id="rId10" Type="http://schemas.openxmlformats.org/officeDocument/2006/relationships/slide" Target="slides/slide1.xml"/><Relationship Id="rId19" Type="http://schemas.openxmlformats.org/officeDocument/2006/relationships/handoutMaster" Target="handoutMasters/handoutMaster1.xml"/><Relationship Id="rId4" Type="http://schemas.openxmlformats.org/officeDocument/2006/relationships/customXml" Target="../customXml/item4.xml"/><Relationship Id="rId9" Type="http://schemas.openxmlformats.org/officeDocument/2006/relationships/slideMaster" Target="slideMasters/slideMaster5.xml"/><Relationship Id="rId14" Type="http://schemas.openxmlformats.org/officeDocument/2006/relationships/slide" Target="slides/slide5.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6434"/>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sz="quarter" idx="1"/>
          </p:nvPr>
        </p:nvSpPr>
        <p:spPr>
          <a:xfrm>
            <a:off x="3898102" y="0"/>
            <a:ext cx="2982119" cy="466434"/>
          </a:xfrm>
          <a:prstGeom prst="rect">
            <a:avLst/>
          </a:prstGeom>
        </p:spPr>
        <p:txBody>
          <a:bodyPr vert="horz" lIns="92446" tIns="46223" rIns="92446" bIns="46223" rtlCol="0"/>
          <a:lstStyle>
            <a:lvl1pPr algn="r">
              <a:defRPr sz="1200"/>
            </a:lvl1pPr>
          </a:lstStyle>
          <a:p>
            <a:fld id="{74B329FC-2B88-4FB4-AD1C-E601DC369F2D}" type="datetimeFigureOut">
              <a:rPr lang="en-US" smtClean="0"/>
              <a:pPr/>
              <a:t>12/9/24</a:t>
            </a:fld>
            <a:endParaRPr lang="en-US"/>
          </a:p>
        </p:txBody>
      </p:sp>
      <p:sp>
        <p:nvSpPr>
          <p:cNvPr id="4" name="Footer Placeholder 3"/>
          <p:cNvSpPr>
            <a:spLocks noGrp="1"/>
          </p:cNvSpPr>
          <p:nvPr>
            <p:ph type="ftr" sz="quarter" idx="2"/>
          </p:nvPr>
        </p:nvSpPr>
        <p:spPr>
          <a:xfrm>
            <a:off x="0" y="8829967"/>
            <a:ext cx="2982119" cy="466433"/>
          </a:xfrm>
          <a:prstGeom prst="rect">
            <a:avLst/>
          </a:prstGeom>
        </p:spPr>
        <p:txBody>
          <a:bodyPr vert="horz" lIns="92446" tIns="46223" rIns="92446" bIns="46223" rtlCol="0" anchor="b"/>
          <a:lstStyle>
            <a:lvl1pPr algn="l">
              <a:defRPr sz="1200"/>
            </a:lvl1pPr>
          </a:lstStyle>
          <a:p>
            <a:endParaRPr lang="en-US"/>
          </a:p>
        </p:txBody>
      </p:sp>
      <p:sp>
        <p:nvSpPr>
          <p:cNvPr id="5" name="Slide Number Placeholder 4"/>
          <p:cNvSpPr>
            <a:spLocks noGrp="1"/>
          </p:cNvSpPr>
          <p:nvPr>
            <p:ph type="sldNum" sz="quarter" idx="3"/>
          </p:nvPr>
        </p:nvSpPr>
        <p:spPr>
          <a:xfrm>
            <a:off x="3898102" y="8829967"/>
            <a:ext cx="2982119" cy="466433"/>
          </a:xfrm>
          <a:prstGeom prst="rect">
            <a:avLst/>
          </a:prstGeom>
        </p:spPr>
        <p:txBody>
          <a:bodyPr vert="horz" lIns="92446" tIns="46223" rIns="92446" bIns="46223" rtlCol="0" anchor="b"/>
          <a:lstStyle>
            <a:lvl1pPr algn="r">
              <a:defRPr sz="1200"/>
            </a:lvl1pPr>
          </a:lstStyle>
          <a:p>
            <a:fld id="{2D4BFB05-5DD8-4DC2-AABD-0B4CDEC5C15D}" type="slidenum">
              <a:rPr lang="en-US" smtClean="0"/>
              <a:pPr/>
              <a:t>‹#›</a:t>
            </a:fld>
            <a:endParaRPr lang="en-US"/>
          </a:p>
        </p:txBody>
      </p:sp>
    </p:spTree>
    <p:extLst>
      <p:ext uri="{BB962C8B-B14F-4D97-AF65-F5344CB8AC3E}">
        <p14:creationId xmlns:p14="http://schemas.microsoft.com/office/powerpoint/2010/main" val="5285604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idx="1"/>
          </p:nvPr>
        </p:nvSpPr>
        <p:spPr>
          <a:xfrm>
            <a:off x="3898102" y="0"/>
            <a:ext cx="2982119" cy="464820"/>
          </a:xfrm>
          <a:prstGeom prst="rect">
            <a:avLst/>
          </a:prstGeom>
        </p:spPr>
        <p:txBody>
          <a:bodyPr vert="horz" lIns="92446" tIns="46223" rIns="92446" bIns="46223" rtlCol="0"/>
          <a:lstStyle>
            <a:lvl1pPr algn="r">
              <a:defRPr sz="1200"/>
            </a:lvl1pPr>
          </a:lstStyle>
          <a:p>
            <a:fld id="{3533B3D0-8CEF-46B1-B624-F6B4EF398FEF}" type="datetimeFigureOut">
              <a:rPr lang="en-US" smtClean="0"/>
              <a:pPr/>
              <a:t>12/9/24</a:t>
            </a:fld>
            <a:endParaRPr lang="en-US"/>
          </a:p>
        </p:txBody>
      </p:sp>
      <p:sp>
        <p:nvSpPr>
          <p:cNvPr id="4" name="Slide Image Placeholder 3"/>
          <p:cNvSpPr>
            <a:spLocks noGrp="1" noRot="1" noChangeAspect="1"/>
          </p:cNvSpPr>
          <p:nvPr>
            <p:ph type="sldImg" idx="2"/>
          </p:nvPr>
        </p:nvSpPr>
        <p:spPr>
          <a:xfrm>
            <a:off x="342900" y="696913"/>
            <a:ext cx="6196013" cy="3486150"/>
          </a:xfrm>
          <a:prstGeom prst="rect">
            <a:avLst/>
          </a:prstGeom>
          <a:noFill/>
          <a:ln w="12700">
            <a:solidFill>
              <a:prstClr val="black"/>
            </a:solidFill>
          </a:ln>
        </p:spPr>
        <p:txBody>
          <a:bodyPr vert="horz" lIns="92446" tIns="46223" rIns="92446" bIns="46223" rtlCol="0" anchor="ctr"/>
          <a:lstStyle/>
          <a:p>
            <a:endParaRPr lang="en-US"/>
          </a:p>
        </p:txBody>
      </p:sp>
      <p:sp>
        <p:nvSpPr>
          <p:cNvPr id="5" name="Notes Placeholder 4"/>
          <p:cNvSpPr>
            <a:spLocks noGrp="1"/>
          </p:cNvSpPr>
          <p:nvPr>
            <p:ph type="body" sz="quarter" idx="3"/>
          </p:nvPr>
        </p:nvSpPr>
        <p:spPr>
          <a:xfrm>
            <a:off x="688182" y="4415790"/>
            <a:ext cx="5505450" cy="4183380"/>
          </a:xfrm>
          <a:prstGeom prst="rect">
            <a:avLst/>
          </a:prstGeom>
        </p:spPr>
        <p:txBody>
          <a:bodyPr vert="horz" lIns="92446" tIns="46223" rIns="92446" bIns="4622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82119" cy="464820"/>
          </a:xfrm>
          <a:prstGeom prst="rect">
            <a:avLst/>
          </a:prstGeom>
        </p:spPr>
        <p:txBody>
          <a:bodyPr vert="horz" lIns="92446" tIns="46223" rIns="92446" bIns="46223" rtlCol="0" anchor="b"/>
          <a:lstStyle>
            <a:lvl1pPr algn="l">
              <a:defRPr sz="1200"/>
            </a:lvl1pPr>
          </a:lstStyle>
          <a:p>
            <a:endParaRPr lang="en-US"/>
          </a:p>
        </p:txBody>
      </p:sp>
      <p:sp>
        <p:nvSpPr>
          <p:cNvPr id="7" name="Slide Number Placeholder 6"/>
          <p:cNvSpPr>
            <a:spLocks noGrp="1"/>
          </p:cNvSpPr>
          <p:nvPr>
            <p:ph type="sldNum" sz="quarter" idx="5"/>
          </p:nvPr>
        </p:nvSpPr>
        <p:spPr>
          <a:xfrm>
            <a:off x="3898102" y="8829967"/>
            <a:ext cx="2982119" cy="464820"/>
          </a:xfrm>
          <a:prstGeom prst="rect">
            <a:avLst/>
          </a:prstGeom>
        </p:spPr>
        <p:txBody>
          <a:bodyPr vert="horz" lIns="92446" tIns="46223" rIns="92446" bIns="46223" rtlCol="0" anchor="b"/>
          <a:lstStyle>
            <a:lvl1pPr algn="r">
              <a:defRPr sz="1200"/>
            </a:lvl1pPr>
          </a:lstStyle>
          <a:p>
            <a:fld id="{E94BADE0-BC5F-456F-A7A9-A0DBF6C0E4AC}" type="slidenum">
              <a:rPr lang="en-US" smtClean="0"/>
              <a:pPr/>
              <a:t>‹#›</a:t>
            </a:fld>
            <a:endParaRPr lang="en-US"/>
          </a:p>
        </p:txBody>
      </p:sp>
    </p:spTree>
    <p:extLst>
      <p:ext uri="{BB962C8B-B14F-4D97-AF65-F5344CB8AC3E}">
        <p14:creationId xmlns:p14="http://schemas.microsoft.com/office/powerpoint/2010/main" val="18590592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786499"/>
            <a:ext cx="9144000" cy="357002"/>
          </a:xfrm>
          <a:prstGeom prst="rect">
            <a:avLst/>
          </a:prstGeom>
        </p:spPr>
      </p:pic>
      <p:pic>
        <p:nvPicPr>
          <p:cNvPr id="11" name="Picture 10"/>
          <p:cNvPicPr>
            <a:picLocks noChangeAspect="1"/>
          </p:cNvPicPr>
          <p:nvPr/>
        </p:nvPicPr>
        <p:blipFill rotWithShape="1">
          <a:blip r:embed="rId3" cstate="print">
            <a:extLst>
              <a:ext uri="{28A0092B-C50C-407E-A947-70E740481C1C}">
                <a14:useLocalDpi xmlns:a14="http://schemas.microsoft.com/office/drawing/2010/main" val="0"/>
              </a:ext>
            </a:extLst>
          </a:blip>
          <a:srcRect t="23989" r="-1"/>
          <a:stretch/>
        </p:blipFill>
        <p:spPr>
          <a:xfrm>
            <a:off x="2" y="-1"/>
            <a:ext cx="140164" cy="417027"/>
          </a:xfrm>
          <a:prstGeom prst="rect">
            <a:avLst/>
          </a:prstGeom>
        </p:spPr>
      </p:pic>
      <p:sp>
        <p:nvSpPr>
          <p:cNvPr id="12" name="Title 1"/>
          <p:cNvSpPr>
            <a:spLocks noGrp="1"/>
          </p:cNvSpPr>
          <p:nvPr>
            <p:ph type="title" hasCustomPrompt="1"/>
          </p:nvPr>
        </p:nvSpPr>
        <p:spPr>
          <a:xfrm>
            <a:off x="381000" y="216816"/>
            <a:ext cx="8229600" cy="311384"/>
          </a:xfrm>
        </p:spPr>
        <p:txBody>
          <a:bodyPr>
            <a:noAutofit/>
          </a:bodyPr>
          <a:lstStyle>
            <a:lvl1pPr algn="l">
              <a:defRPr sz="2400" b="1">
                <a:solidFill>
                  <a:srgbClr val="32313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13" name="TextBox 12"/>
          <p:cNvSpPr txBox="1"/>
          <p:nvPr/>
        </p:nvSpPr>
        <p:spPr>
          <a:xfrm>
            <a:off x="384048" y="4861788"/>
            <a:ext cx="309700" cy="215444"/>
          </a:xfrm>
          <a:prstGeom prst="rect">
            <a:avLst/>
          </a:prstGeom>
          <a:noFill/>
        </p:spPr>
        <p:txBody>
          <a:bodyPr wrap="none" rtlCol="0">
            <a:spAutoFit/>
          </a:bodyPr>
          <a:lstStyle/>
          <a:p>
            <a:fld id="{50AF1125-DA3C-4A07-AB14-10D26FD6517C}" type="slidenum">
              <a:rPr lang="en-US" sz="800" kern="1200" noProof="0" smtClean="0">
                <a:solidFill>
                  <a:schemeClr val="bg1"/>
                </a:solidFill>
                <a:latin typeface="+mn-lt"/>
                <a:ea typeface="+mn-ea"/>
                <a:cs typeface="Arial"/>
              </a:rPr>
              <a:pPr/>
              <a:t>‹#›</a:t>
            </a:fld>
            <a:endParaRPr lang="en-US" sz="800" dirty="0">
              <a:solidFill>
                <a:schemeClr val="bg1"/>
              </a:solidFill>
            </a:endParaRPr>
          </a:p>
        </p:txBody>
      </p:sp>
      <p:sp>
        <p:nvSpPr>
          <p:cNvPr id="4" name="Text Placeholder 3"/>
          <p:cNvSpPr>
            <a:spLocks noGrp="1"/>
          </p:cNvSpPr>
          <p:nvPr>
            <p:ph type="body" sz="quarter" idx="14"/>
          </p:nvPr>
        </p:nvSpPr>
        <p:spPr>
          <a:xfrm>
            <a:off x="381000" y="872379"/>
            <a:ext cx="8229600" cy="3847851"/>
          </a:xfrm>
        </p:spPr>
        <p:txBody>
          <a:bodyPr vert="horz" lIns="91440" tIns="45720" rIns="91440" bIns="45720" rtlCol="0">
            <a:normAutofit/>
          </a:bodyPr>
          <a:lstStyle>
            <a:lvl1pPr>
              <a:defRPr lang="en-US" sz="2400" smtClean="0">
                <a:solidFill>
                  <a:srgbClr val="323131"/>
                </a:solidFill>
              </a:defRPr>
            </a:lvl1pPr>
            <a:lvl2pPr>
              <a:defRPr lang="en-US" sz="1800" smtClean="0">
                <a:solidFill>
                  <a:srgbClr val="323131"/>
                </a:solidFill>
              </a:defRPr>
            </a:lvl2pPr>
            <a:lvl3pPr>
              <a:defRPr lang="en-US" sz="2000" smtClean="0">
                <a:solidFill>
                  <a:srgbClr val="323131"/>
                </a:solidFill>
              </a:defRPr>
            </a:lvl3pPr>
            <a:lvl4pPr>
              <a:defRPr lang="en-US" sz="1100" smtClean="0">
                <a:solidFill>
                  <a:srgbClr val="323131"/>
                </a:solidFill>
              </a:defRPr>
            </a:lvl4pPr>
            <a:lvl5pPr>
              <a:defRPr lang="en-US" sz="1600">
                <a:solidFill>
                  <a:srgbClr val="323131"/>
                </a:solidFill>
              </a:defRPr>
            </a:lvl5pPr>
          </a:lstStyle>
          <a:p>
            <a:pPr marL="173831" lvl="0" indent="-173831"/>
            <a:r>
              <a:rPr lang="en-US" dirty="0"/>
              <a:t>Click to edit Master text styles</a:t>
            </a:r>
          </a:p>
          <a:p>
            <a:pPr marL="473868" lvl="2" indent="-173831"/>
            <a:r>
              <a:rPr lang="en-US" dirty="0"/>
              <a:t>Second level</a:t>
            </a:r>
          </a:p>
          <a:p>
            <a:pPr marL="859631" lvl="4" indent="-173831"/>
            <a:r>
              <a:rPr lang="en-US" dirty="0"/>
              <a:t>Third level</a:t>
            </a:r>
          </a:p>
        </p:txBody>
      </p:sp>
    </p:spTree>
    <p:extLst>
      <p:ext uri="{BB962C8B-B14F-4D97-AF65-F5344CB8AC3E}">
        <p14:creationId xmlns:p14="http://schemas.microsoft.com/office/powerpoint/2010/main" val="9092253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C78CCEF-FE01-934A-8E12-293F3D54AE5A}" type="datetimeFigureOut">
              <a:rPr lang="en-US" smtClean="0"/>
              <a:pPr/>
              <a:t>12/9/24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03AECC-395F-9B49-A85C-346DD428B65C}" type="slidenum">
              <a:rPr lang="en-US" smtClean="0"/>
              <a:pPr/>
              <a:t>‹#›</a:t>
            </a:fld>
            <a:endParaRPr lang="en-US"/>
          </a:p>
        </p:txBody>
      </p:sp>
    </p:spTree>
    <p:extLst>
      <p:ext uri="{BB962C8B-B14F-4D97-AF65-F5344CB8AC3E}">
        <p14:creationId xmlns:p14="http://schemas.microsoft.com/office/powerpoint/2010/main" val="17870168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700"/>
            <a:ext cx="7886700" cy="2139950"/>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3441700"/>
            <a:ext cx="7886700" cy="1125538"/>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C78CCEF-FE01-934A-8E12-293F3D54AE5A}" type="datetimeFigureOut">
              <a:rPr lang="en-US" smtClean="0"/>
              <a:pPr/>
              <a:t>12/9/24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03AECC-395F-9B49-A85C-346DD428B65C}" type="slidenum">
              <a:rPr lang="en-US" smtClean="0"/>
              <a:pPr/>
              <a:t>‹#›</a:t>
            </a:fld>
            <a:endParaRPr lang="en-US"/>
          </a:p>
        </p:txBody>
      </p:sp>
    </p:spTree>
    <p:extLst>
      <p:ext uri="{BB962C8B-B14F-4D97-AF65-F5344CB8AC3E}">
        <p14:creationId xmlns:p14="http://schemas.microsoft.com/office/powerpoint/2010/main" val="18332265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370013"/>
            <a:ext cx="3867150" cy="3262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70013"/>
            <a:ext cx="3867150" cy="3262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C78CCEF-FE01-934A-8E12-293F3D54AE5A}" type="datetimeFigureOut">
              <a:rPr lang="en-US" smtClean="0"/>
              <a:pPr/>
              <a:t>12/9/24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03AECC-395F-9B49-A85C-346DD428B65C}" type="slidenum">
              <a:rPr lang="en-US" smtClean="0"/>
              <a:pPr/>
              <a:t>‹#›</a:t>
            </a:fld>
            <a:endParaRPr lang="en-US"/>
          </a:p>
        </p:txBody>
      </p:sp>
    </p:spTree>
    <p:extLst>
      <p:ext uri="{BB962C8B-B14F-4D97-AF65-F5344CB8AC3E}">
        <p14:creationId xmlns:p14="http://schemas.microsoft.com/office/powerpoint/2010/main" val="10913305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274638"/>
            <a:ext cx="7886700" cy="993775"/>
          </a:xfrm>
        </p:spPr>
        <p:txBody>
          <a:bodyPr/>
          <a:lstStyle/>
          <a:p>
            <a:r>
              <a:rPr lang="en-US"/>
              <a:t>Click to edit Master title style</a:t>
            </a:r>
          </a:p>
        </p:txBody>
      </p:sp>
      <p:sp>
        <p:nvSpPr>
          <p:cNvPr id="3" name="Text Placeholder 2"/>
          <p:cNvSpPr>
            <a:spLocks noGrp="1"/>
          </p:cNvSpPr>
          <p:nvPr>
            <p:ph type="body" idx="1"/>
          </p:nvPr>
        </p:nvSpPr>
        <p:spPr>
          <a:xfrm>
            <a:off x="630238" y="1260475"/>
            <a:ext cx="3868737" cy="619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1879600"/>
            <a:ext cx="3868737" cy="27622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260475"/>
            <a:ext cx="3887788" cy="619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1879600"/>
            <a:ext cx="3887788" cy="27622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C78CCEF-FE01-934A-8E12-293F3D54AE5A}" type="datetimeFigureOut">
              <a:rPr lang="en-US" smtClean="0"/>
              <a:pPr/>
              <a:t>12/9/24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003AECC-395F-9B49-A85C-346DD428B65C}" type="slidenum">
              <a:rPr lang="en-US" smtClean="0"/>
              <a:pPr/>
              <a:t>‹#›</a:t>
            </a:fld>
            <a:endParaRPr lang="en-US"/>
          </a:p>
        </p:txBody>
      </p:sp>
    </p:spTree>
    <p:extLst>
      <p:ext uri="{BB962C8B-B14F-4D97-AF65-F5344CB8AC3E}">
        <p14:creationId xmlns:p14="http://schemas.microsoft.com/office/powerpoint/2010/main" val="3353298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C78CCEF-FE01-934A-8E12-293F3D54AE5A}" type="datetimeFigureOut">
              <a:rPr lang="en-US" smtClean="0"/>
              <a:pPr/>
              <a:t>12/9/24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03AECC-395F-9B49-A85C-346DD428B65C}" type="slidenum">
              <a:rPr lang="en-US" smtClean="0"/>
              <a:pPr/>
              <a:t>‹#›</a:t>
            </a:fld>
            <a:endParaRPr lang="en-US"/>
          </a:p>
        </p:txBody>
      </p:sp>
    </p:spTree>
    <p:extLst>
      <p:ext uri="{BB962C8B-B14F-4D97-AF65-F5344CB8AC3E}">
        <p14:creationId xmlns:p14="http://schemas.microsoft.com/office/powerpoint/2010/main" val="8921193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78CCEF-FE01-934A-8E12-293F3D54AE5A}" type="datetimeFigureOut">
              <a:rPr lang="en-US" smtClean="0"/>
              <a:pPr/>
              <a:t>12/9/24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03AECC-395F-9B49-A85C-346DD428B65C}" type="slidenum">
              <a:rPr lang="en-US" smtClean="0"/>
              <a:pPr/>
              <a:t>‹#›</a:t>
            </a:fld>
            <a:endParaRPr lang="en-US"/>
          </a:p>
        </p:txBody>
      </p:sp>
    </p:spTree>
    <p:extLst>
      <p:ext uri="{BB962C8B-B14F-4D97-AF65-F5344CB8AC3E}">
        <p14:creationId xmlns:p14="http://schemas.microsoft.com/office/powerpoint/2010/main" val="1198820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342900"/>
            <a:ext cx="2949575" cy="120015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741363"/>
            <a:ext cx="4629150" cy="36544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1543050"/>
            <a:ext cx="2949575" cy="28590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C78CCEF-FE01-934A-8E12-293F3D54AE5A}" type="datetimeFigureOut">
              <a:rPr lang="en-US" smtClean="0"/>
              <a:pPr/>
              <a:t>12/9/24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03AECC-395F-9B49-A85C-346DD428B65C}" type="slidenum">
              <a:rPr lang="en-US" smtClean="0"/>
              <a:pPr/>
              <a:t>‹#›</a:t>
            </a:fld>
            <a:endParaRPr lang="en-US"/>
          </a:p>
        </p:txBody>
      </p:sp>
    </p:spTree>
    <p:extLst>
      <p:ext uri="{BB962C8B-B14F-4D97-AF65-F5344CB8AC3E}">
        <p14:creationId xmlns:p14="http://schemas.microsoft.com/office/powerpoint/2010/main" val="5175332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342900"/>
            <a:ext cx="2949575" cy="120015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741363"/>
            <a:ext cx="4629150" cy="36544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1543050"/>
            <a:ext cx="2949575" cy="28590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C78CCEF-FE01-934A-8E12-293F3D54AE5A}" type="datetimeFigureOut">
              <a:rPr lang="en-US" smtClean="0"/>
              <a:pPr/>
              <a:t>12/9/24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03AECC-395F-9B49-A85C-346DD428B65C}" type="slidenum">
              <a:rPr lang="en-US" smtClean="0"/>
              <a:pPr/>
              <a:t>‹#›</a:t>
            </a:fld>
            <a:endParaRPr lang="en-US"/>
          </a:p>
        </p:txBody>
      </p:sp>
    </p:spTree>
    <p:extLst>
      <p:ext uri="{BB962C8B-B14F-4D97-AF65-F5344CB8AC3E}">
        <p14:creationId xmlns:p14="http://schemas.microsoft.com/office/powerpoint/2010/main" val="87321787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C78CCEF-FE01-934A-8E12-293F3D54AE5A}" type="datetimeFigureOut">
              <a:rPr lang="en-US" smtClean="0"/>
              <a:pPr/>
              <a:t>12/9/24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03AECC-395F-9B49-A85C-346DD428B65C}" type="slidenum">
              <a:rPr lang="en-US" smtClean="0"/>
              <a:pPr/>
              <a:t>‹#›</a:t>
            </a:fld>
            <a:endParaRPr lang="en-US"/>
          </a:p>
        </p:txBody>
      </p:sp>
    </p:spTree>
    <p:extLst>
      <p:ext uri="{BB962C8B-B14F-4D97-AF65-F5344CB8AC3E}">
        <p14:creationId xmlns:p14="http://schemas.microsoft.com/office/powerpoint/2010/main" val="2695479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4638"/>
            <a:ext cx="1971675" cy="43576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274638"/>
            <a:ext cx="5762625" cy="43576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C78CCEF-FE01-934A-8E12-293F3D54AE5A}" type="datetimeFigureOut">
              <a:rPr lang="en-US" smtClean="0"/>
              <a:pPr/>
              <a:t>12/9/24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03AECC-395F-9B49-A85C-346DD428B65C}" type="slidenum">
              <a:rPr lang="en-US" smtClean="0"/>
              <a:pPr/>
              <a:t>‹#›</a:t>
            </a:fld>
            <a:endParaRPr lang="en-US"/>
          </a:p>
        </p:txBody>
      </p:sp>
    </p:spTree>
    <p:extLst>
      <p:ext uri="{BB962C8B-B14F-4D97-AF65-F5344CB8AC3E}">
        <p14:creationId xmlns:p14="http://schemas.microsoft.com/office/powerpoint/2010/main" val="12487622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w/ Subhead and Content">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786499"/>
            <a:ext cx="9144000" cy="357002"/>
          </a:xfrm>
          <a:prstGeom prst="rect">
            <a:avLst/>
          </a:prstGeom>
        </p:spPr>
      </p:pic>
      <p:pic>
        <p:nvPicPr>
          <p:cNvPr id="11" name="Picture 10"/>
          <p:cNvPicPr>
            <a:picLocks noChangeAspect="1"/>
          </p:cNvPicPr>
          <p:nvPr/>
        </p:nvPicPr>
        <p:blipFill rotWithShape="1">
          <a:blip r:embed="rId3" cstate="print">
            <a:extLst>
              <a:ext uri="{28A0092B-C50C-407E-A947-70E740481C1C}">
                <a14:useLocalDpi xmlns:a14="http://schemas.microsoft.com/office/drawing/2010/main" val="0"/>
              </a:ext>
            </a:extLst>
          </a:blip>
          <a:srcRect t="23989" r="-1"/>
          <a:stretch/>
        </p:blipFill>
        <p:spPr>
          <a:xfrm>
            <a:off x="2" y="-1"/>
            <a:ext cx="140164" cy="417027"/>
          </a:xfrm>
          <a:prstGeom prst="rect">
            <a:avLst/>
          </a:prstGeom>
        </p:spPr>
      </p:pic>
      <p:sp>
        <p:nvSpPr>
          <p:cNvPr id="12" name="Title 1"/>
          <p:cNvSpPr>
            <a:spLocks noGrp="1"/>
          </p:cNvSpPr>
          <p:nvPr>
            <p:ph type="title" hasCustomPrompt="1"/>
          </p:nvPr>
        </p:nvSpPr>
        <p:spPr>
          <a:xfrm>
            <a:off x="381000" y="105644"/>
            <a:ext cx="8229600" cy="627780"/>
          </a:xfrm>
        </p:spPr>
        <p:txBody>
          <a:bodyPr>
            <a:noAutofit/>
          </a:bodyPr>
          <a:lstStyle>
            <a:lvl1pPr algn="l">
              <a:defRPr sz="2400" b="1">
                <a:solidFill>
                  <a:srgbClr val="32313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13" name="TextBox 12"/>
          <p:cNvSpPr txBox="1"/>
          <p:nvPr/>
        </p:nvSpPr>
        <p:spPr>
          <a:xfrm>
            <a:off x="384048" y="4861788"/>
            <a:ext cx="309700" cy="215444"/>
          </a:xfrm>
          <a:prstGeom prst="rect">
            <a:avLst/>
          </a:prstGeom>
          <a:noFill/>
        </p:spPr>
        <p:txBody>
          <a:bodyPr wrap="none" rtlCol="0">
            <a:spAutoFit/>
          </a:bodyPr>
          <a:lstStyle/>
          <a:p>
            <a:fld id="{50AF1125-DA3C-4A07-AB14-10D26FD6517C}" type="slidenum">
              <a:rPr lang="en-US" sz="800" kern="1200" noProof="0" smtClean="0">
                <a:solidFill>
                  <a:schemeClr val="bg1"/>
                </a:solidFill>
                <a:latin typeface="+mn-lt"/>
                <a:ea typeface="+mn-ea"/>
                <a:cs typeface="Arial"/>
              </a:rPr>
              <a:pPr/>
              <a:t>‹#›</a:t>
            </a:fld>
            <a:endParaRPr lang="en-US" sz="800" dirty="0">
              <a:solidFill>
                <a:schemeClr val="bg1"/>
              </a:solidFill>
            </a:endParaRPr>
          </a:p>
        </p:txBody>
      </p:sp>
      <p:sp>
        <p:nvSpPr>
          <p:cNvPr id="4" name="Text Placeholder 3"/>
          <p:cNvSpPr>
            <a:spLocks noGrp="1"/>
          </p:cNvSpPr>
          <p:nvPr>
            <p:ph type="body" sz="quarter" idx="14"/>
          </p:nvPr>
        </p:nvSpPr>
        <p:spPr>
          <a:xfrm>
            <a:off x="381000" y="836037"/>
            <a:ext cx="8229600" cy="3664844"/>
          </a:xfrm>
        </p:spPr>
        <p:txBody>
          <a:bodyPr vert="horz" lIns="91440" tIns="45720" rIns="91440" bIns="45720" rtlCol="0">
            <a:normAutofit/>
          </a:bodyPr>
          <a:lstStyle>
            <a:lvl1pPr>
              <a:defRPr lang="en-US" sz="2400" smtClean="0">
                <a:solidFill>
                  <a:srgbClr val="323131"/>
                </a:solidFill>
              </a:defRPr>
            </a:lvl1pPr>
            <a:lvl2pPr>
              <a:defRPr lang="en-US" sz="1800" smtClean="0">
                <a:solidFill>
                  <a:srgbClr val="323131"/>
                </a:solidFill>
              </a:defRPr>
            </a:lvl2pPr>
            <a:lvl3pPr>
              <a:defRPr lang="en-US" sz="2000" smtClean="0">
                <a:solidFill>
                  <a:srgbClr val="323131"/>
                </a:solidFill>
              </a:defRPr>
            </a:lvl3pPr>
            <a:lvl4pPr>
              <a:defRPr lang="en-US" sz="1600" smtClean="0">
                <a:solidFill>
                  <a:srgbClr val="323131"/>
                </a:solidFill>
              </a:defRPr>
            </a:lvl4pPr>
            <a:lvl5pPr>
              <a:defRPr lang="en-US" sz="1100">
                <a:solidFill>
                  <a:srgbClr val="323131"/>
                </a:solidFill>
              </a:defRPr>
            </a:lvl5pPr>
          </a:lstStyle>
          <a:p>
            <a:pPr marL="173831" lvl="0" indent="-173831"/>
            <a:r>
              <a:rPr lang="en-US" dirty="0"/>
              <a:t>Click to edit Master text styles</a:t>
            </a:r>
          </a:p>
          <a:p>
            <a:pPr marL="473868" lvl="2" indent="-173831"/>
            <a:r>
              <a:rPr lang="en-US" dirty="0"/>
              <a:t>Second level</a:t>
            </a:r>
          </a:p>
          <a:p>
            <a:pPr marL="516731" lvl="3" indent="-173831"/>
            <a:r>
              <a:rPr lang="en-US" dirty="0"/>
              <a:t>Third level</a:t>
            </a:r>
          </a:p>
        </p:txBody>
      </p:sp>
    </p:spTree>
    <p:extLst>
      <p:ext uri="{BB962C8B-B14F-4D97-AF65-F5344CB8AC3E}">
        <p14:creationId xmlns:p14="http://schemas.microsoft.com/office/powerpoint/2010/main" val="344038287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6BC6D5-0E5F-343C-FFA9-CBFD230448C5}"/>
              </a:ext>
            </a:extLst>
          </p:cNvPr>
          <p:cNvSpPr>
            <a:spLocks noGrp="1"/>
          </p:cNvSpPr>
          <p:nvPr>
            <p:ph type="ctrTitle"/>
          </p:nvPr>
        </p:nvSpPr>
        <p:spPr>
          <a:xfrm>
            <a:off x="1143000" y="841375"/>
            <a:ext cx="6858000" cy="17907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0C76982-0104-74DB-1513-4F51DE5CBEBD}"/>
              </a:ext>
            </a:extLst>
          </p:cNvPr>
          <p:cNvSpPr>
            <a:spLocks noGrp="1"/>
          </p:cNvSpPr>
          <p:nvPr>
            <p:ph type="subTitle" idx="1"/>
          </p:nvPr>
        </p:nvSpPr>
        <p:spPr>
          <a:xfrm>
            <a:off x="1143000" y="2701925"/>
            <a:ext cx="6858000" cy="124142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E87C8BC-2938-F8D7-E05E-1ADA8E5BE342}"/>
              </a:ext>
            </a:extLst>
          </p:cNvPr>
          <p:cNvSpPr>
            <a:spLocks noGrp="1"/>
          </p:cNvSpPr>
          <p:nvPr>
            <p:ph type="dt" sz="half" idx="10"/>
          </p:nvPr>
        </p:nvSpPr>
        <p:spPr>
          <a:xfrm>
            <a:off x="628650" y="4767263"/>
            <a:ext cx="2057400" cy="274637"/>
          </a:xfrm>
          <a:prstGeom prst="rect">
            <a:avLst/>
          </a:prstGeom>
        </p:spPr>
        <p:txBody>
          <a:bodyPr/>
          <a:lstStyle/>
          <a:p>
            <a:fld id="{6AC8504F-9959-4B8F-9699-A45AC4286D2C}" type="datetimeFigureOut">
              <a:rPr lang="en-US" smtClean="0"/>
              <a:t>12/9/24</a:t>
            </a:fld>
            <a:endParaRPr lang="en-US"/>
          </a:p>
        </p:txBody>
      </p:sp>
      <p:sp>
        <p:nvSpPr>
          <p:cNvPr id="5" name="Footer Placeholder 4">
            <a:extLst>
              <a:ext uri="{FF2B5EF4-FFF2-40B4-BE49-F238E27FC236}">
                <a16:creationId xmlns:a16="http://schemas.microsoft.com/office/drawing/2014/main" id="{EF8ABE73-6312-02A9-8241-3652079BA539}"/>
              </a:ext>
            </a:extLst>
          </p:cNvPr>
          <p:cNvSpPr>
            <a:spLocks noGrp="1"/>
          </p:cNvSpPr>
          <p:nvPr>
            <p:ph type="ftr" sz="quarter" idx="11"/>
          </p:nvPr>
        </p:nvSpPr>
        <p:spPr>
          <a:xfrm>
            <a:off x="3028950" y="4767263"/>
            <a:ext cx="3086100" cy="274637"/>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03BC0F66-A2AA-17BE-0147-2DA37213505B}"/>
              </a:ext>
            </a:extLst>
          </p:cNvPr>
          <p:cNvSpPr>
            <a:spLocks noGrp="1"/>
          </p:cNvSpPr>
          <p:nvPr>
            <p:ph type="sldNum" sz="quarter" idx="12"/>
          </p:nvPr>
        </p:nvSpPr>
        <p:spPr>
          <a:xfrm>
            <a:off x="6457950" y="4767263"/>
            <a:ext cx="2057400" cy="274637"/>
          </a:xfrm>
          <a:prstGeom prst="rect">
            <a:avLst/>
          </a:prstGeom>
        </p:spPr>
        <p:txBody>
          <a:bodyPr/>
          <a:lstStyle/>
          <a:p>
            <a:fld id="{7E2C209E-50A8-43F1-98D9-3BE77E75185B}" type="slidenum">
              <a:rPr lang="en-US" smtClean="0"/>
              <a:t>‹#›</a:t>
            </a:fld>
            <a:endParaRPr lang="en-US"/>
          </a:p>
        </p:txBody>
      </p:sp>
    </p:spTree>
    <p:extLst>
      <p:ext uri="{BB962C8B-B14F-4D97-AF65-F5344CB8AC3E}">
        <p14:creationId xmlns:p14="http://schemas.microsoft.com/office/powerpoint/2010/main" val="403608831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D4C30-7BE0-B892-247F-040DDB8932B5}"/>
              </a:ext>
            </a:extLst>
          </p:cNvPr>
          <p:cNvSpPr>
            <a:spLocks noGrp="1"/>
          </p:cNvSpPr>
          <p:nvPr>
            <p:ph type="title"/>
          </p:nvPr>
        </p:nvSpPr>
        <p:spPr/>
        <p:txBody>
          <a:bodyPr>
            <a:noAutofit/>
          </a:bodyPr>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E1F905C3-8F9D-C818-5E34-412A005F1CC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FF2F05-FEBB-E394-0402-5C7B99213FCA}"/>
              </a:ext>
            </a:extLst>
          </p:cNvPr>
          <p:cNvSpPr>
            <a:spLocks noGrp="1"/>
          </p:cNvSpPr>
          <p:nvPr>
            <p:ph type="dt" sz="half" idx="10"/>
          </p:nvPr>
        </p:nvSpPr>
        <p:spPr>
          <a:xfrm>
            <a:off x="628650" y="4767263"/>
            <a:ext cx="2057400" cy="274637"/>
          </a:xfrm>
          <a:prstGeom prst="rect">
            <a:avLst/>
          </a:prstGeom>
        </p:spPr>
        <p:txBody>
          <a:bodyPr/>
          <a:lstStyle/>
          <a:p>
            <a:fld id="{6AC8504F-9959-4B8F-9699-A45AC4286D2C}" type="datetimeFigureOut">
              <a:rPr lang="en-US" smtClean="0"/>
              <a:t>12/9/24</a:t>
            </a:fld>
            <a:endParaRPr lang="en-US"/>
          </a:p>
        </p:txBody>
      </p:sp>
      <p:sp>
        <p:nvSpPr>
          <p:cNvPr id="5" name="Footer Placeholder 4">
            <a:extLst>
              <a:ext uri="{FF2B5EF4-FFF2-40B4-BE49-F238E27FC236}">
                <a16:creationId xmlns:a16="http://schemas.microsoft.com/office/drawing/2014/main" id="{748EEDB9-C197-272A-72B7-9AF5051E14EB}"/>
              </a:ext>
            </a:extLst>
          </p:cNvPr>
          <p:cNvSpPr>
            <a:spLocks noGrp="1"/>
          </p:cNvSpPr>
          <p:nvPr>
            <p:ph type="ftr" sz="quarter" idx="11"/>
          </p:nvPr>
        </p:nvSpPr>
        <p:spPr>
          <a:xfrm>
            <a:off x="3028950" y="4787583"/>
            <a:ext cx="3086100" cy="274637"/>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1893D3E4-3BB7-4EEF-3288-BAAAC5FDAFBF}"/>
              </a:ext>
            </a:extLst>
          </p:cNvPr>
          <p:cNvSpPr>
            <a:spLocks noGrp="1"/>
          </p:cNvSpPr>
          <p:nvPr>
            <p:ph type="sldNum" sz="quarter" idx="12"/>
          </p:nvPr>
        </p:nvSpPr>
        <p:spPr>
          <a:xfrm>
            <a:off x="6457950" y="4767263"/>
            <a:ext cx="2057400" cy="274637"/>
          </a:xfrm>
          <a:prstGeom prst="rect">
            <a:avLst/>
          </a:prstGeom>
        </p:spPr>
        <p:txBody>
          <a:bodyPr/>
          <a:lstStyle/>
          <a:p>
            <a:fld id="{7E2C209E-50A8-43F1-98D9-3BE77E75185B}" type="slidenum">
              <a:rPr lang="en-US" smtClean="0"/>
              <a:t>‹#›</a:t>
            </a:fld>
            <a:endParaRPr lang="en-US"/>
          </a:p>
        </p:txBody>
      </p:sp>
    </p:spTree>
    <p:extLst>
      <p:ext uri="{BB962C8B-B14F-4D97-AF65-F5344CB8AC3E}">
        <p14:creationId xmlns:p14="http://schemas.microsoft.com/office/powerpoint/2010/main" val="53691027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EAB8A1-6349-070C-7D5A-C2ECA82AC871}"/>
              </a:ext>
            </a:extLst>
          </p:cNvPr>
          <p:cNvSpPr>
            <a:spLocks noGrp="1"/>
          </p:cNvSpPr>
          <p:nvPr>
            <p:ph type="title"/>
          </p:nvPr>
        </p:nvSpPr>
        <p:spPr>
          <a:xfrm>
            <a:off x="623888" y="1282700"/>
            <a:ext cx="7886700" cy="2139950"/>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733D9AF-5B1D-BB82-3E05-EC023D797C9F}"/>
              </a:ext>
            </a:extLst>
          </p:cNvPr>
          <p:cNvSpPr>
            <a:spLocks noGrp="1"/>
          </p:cNvSpPr>
          <p:nvPr>
            <p:ph type="body" idx="1"/>
          </p:nvPr>
        </p:nvSpPr>
        <p:spPr>
          <a:xfrm>
            <a:off x="623888" y="3441700"/>
            <a:ext cx="7886700" cy="1125538"/>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52EE83-27D8-FBA2-44D6-C49700C8EE1E}"/>
              </a:ext>
            </a:extLst>
          </p:cNvPr>
          <p:cNvSpPr>
            <a:spLocks noGrp="1"/>
          </p:cNvSpPr>
          <p:nvPr>
            <p:ph type="dt" sz="half" idx="10"/>
          </p:nvPr>
        </p:nvSpPr>
        <p:spPr>
          <a:xfrm>
            <a:off x="628650" y="4767263"/>
            <a:ext cx="2057400" cy="274637"/>
          </a:xfrm>
          <a:prstGeom prst="rect">
            <a:avLst/>
          </a:prstGeom>
        </p:spPr>
        <p:txBody>
          <a:bodyPr/>
          <a:lstStyle/>
          <a:p>
            <a:fld id="{6AC8504F-9959-4B8F-9699-A45AC4286D2C}" type="datetimeFigureOut">
              <a:rPr lang="en-US" smtClean="0"/>
              <a:t>12/9/24</a:t>
            </a:fld>
            <a:endParaRPr lang="en-US"/>
          </a:p>
        </p:txBody>
      </p:sp>
      <p:sp>
        <p:nvSpPr>
          <p:cNvPr id="5" name="Footer Placeholder 4">
            <a:extLst>
              <a:ext uri="{FF2B5EF4-FFF2-40B4-BE49-F238E27FC236}">
                <a16:creationId xmlns:a16="http://schemas.microsoft.com/office/drawing/2014/main" id="{70CBE1D5-E4E9-4E8C-4AFB-90AEF5B7612E}"/>
              </a:ext>
            </a:extLst>
          </p:cNvPr>
          <p:cNvSpPr>
            <a:spLocks noGrp="1"/>
          </p:cNvSpPr>
          <p:nvPr>
            <p:ph type="ftr" sz="quarter" idx="11"/>
          </p:nvPr>
        </p:nvSpPr>
        <p:spPr>
          <a:xfrm>
            <a:off x="3028950" y="4767263"/>
            <a:ext cx="3086100" cy="274637"/>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CBEF40E5-FA68-21BF-F200-0C83DDA83F1B}"/>
              </a:ext>
            </a:extLst>
          </p:cNvPr>
          <p:cNvSpPr>
            <a:spLocks noGrp="1"/>
          </p:cNvSpPr>
          <p:nvPr>
            <p:ph type="sldNum" sz="quarter" idx="12"/>
          </p:nvPr>
        </p:nvSpPr>
        <p:spPr>
          <a:xfrm>
            <a:off x="6457950" y="4767263"/>
            <a:ext cx="2057400" cy="274637"/>
          </a:xfrm>
          <a:prstGeom prst="rect">
            <a:avLst/>
          </a:prstGeom>
        </p:spPr>
        <p:txBody>
          <a:bodyPr/>
          <a:lstStyle/>
          <a:p>
            <a:fld id="{7E2C209E-50A8-43F1-98D9-3BE77E75185B}" type="slidenum">
              <a:rPr lang="en-US" smtClean="0"/>
              <a:t>‹#›</a:t>
            </a:fld>
            <a:endParaRPr lang="en-US"/>
          </a:p>
        </p:txBody>
      </p:sp>
    </p:spTree>
    <p:extLst>
      <p:ext uri="{BB962C8B-B14F-4D97-AF65-F5344CB8AC3E}">
        <p14:creationId xmlns:p14="http://schemas.microsoft.com/office/powerpoint/2010/main" val="346324057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003311-04A3-A426-4584-E0CFABD8936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26A4D40-253E-E738-E716-837624C3A95F}"/>
              </a:ext>
            </a:extLst>
          </p:cNvPr>
          <p:cNvSpPr>
            <a:spLocks noGrp="1"/>
          </p:cNvSpPr>
          <p:nvPr>
            <p:ph sz="half" idx="1"/>
          </p:nvPr>
        </p:nvSpPr>
        <p:spPr>
          <a:xfrm>
            <a:off x="628650" y="1370013"/>
            <a:ext cx="3867150" cy="3262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61FA644-5A27-BFB9-22FC-9F287B9ADA47}"/>
              </a:ext>
            </a:extLst>
          </p:cNvPr>
          <p:cNvSpPr>
            <a:spLocks noGrp="1"/>
          </p:cNvSpPr>
          <p:nvPr>
            <p:ph sz="half" idx="2"/>
          </p:nvPr>
        </p:nvSpPr>
        <p:spPr>
          <a:xfrm>
            <a:off x="4648200" y="1370013"/>
            <a:ext cx="3867150" cy="3262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471693B-8A5B-8D41-74F9-ED1BA10AAD3C}"/>
              </a:ext>
            </a:extLst>
          </p:cNvPr>
          <p:cNvSpPr>
            <a:spLocks noGrp="1"/>
          </p:cNvSpPr>
          <p:nvPr>
            <p:ph type="dt" sz="half" idx="10"/>
          </p:nvPr>
        </p:nvSpPr>
        <p:spPr>
          <a:xfrm>
            <a:off x="628650" y="4767263"/>
            <a:ext cx="2057400" cy="274637"/>
          </a:xfrm>
          <a:prstGeom prst="rect">
            <a:avLst/>
          </a:prstGeom>
        </p:spPr>
        <p:txBody>
          <a:bodyPr/>
          <a:lstStyle/>
          <a:p>
            <a:fld id="{6AC8504F-9959-4B8F-9699-A45AC4286D2C}" type="datetimeFigureOut">
              <a:rPr lang="en-US" smtClean="0"/>
              <a:t>12/9/24</a:t>
            </a:fld>
            <a:endParaRPr lang="en-US"/>
          </a:p>
        </p:txBody>
      </p:sp>
      <p:sp>
        <p:nvSpPr>
          <p:cNvPr id="6" name="Footer Placeholder 5">
            <a:extLst>
              <a:ext uri="{FF2B5EF4-FFF2-40B4-BE49-F238E27FC236}">
                <a16:creationId xmlns:a16="http://schemas.microsoft.com/office/drawing/2014/main" id="{E95A6A2C-AD6A-48EC-4492-DF0F97441D7C}"/>
              </a:ext>
            </a:extLst>
          </p:cNvPr>
          <p:cNvSpPr>
            <a:spLocks noGrp="1"/>
          </p:cNvSpPr>
          <p:nvPr>
            <p:ph type="ftr" sz="quarter" idx="11"/>
          </p:nvPr>
        </p:nvSpPr>
        <p:spPr>
          <a:xfrm>
            <a:off x="3028950" y="4767263"/>
            <a:ext cx="3086100" cy="274637"/>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C10B5A75-67BF-1648-1B4D-3F03C06B0578}"/>
              </a:ext>
            </a:extLst>
          </p:cNvPr>
          <p:cNvSpPr>
            <a:spLocks noGrp="1"/>
          </p:cNvSpPr>
          <p:nvPr>
            <p:ph type="sldNum" sz="quarter" idx="12"/>
          </p:nvPr>
        </p:nvSpPr>
        <p:spPr>
          <a:xfrm>
            <a:off x="6457950" y="4767263"/>
            <a:ext cx="2057400" cy="274637"/>
          </a:xfrm>
          <a:prstGeom prst="rect">
            <a:avLst/>
          </a:prstGeom>
        </p:spPr>
        <p:txBody>
          <a:bodyPr/>
          <a:lstStyle/>
          <a:p>
            <a:fld id="{7E2C209E-50A8-43F1-98D9-3BE77E75185B}" type="slidenum">
              <a:rPr lang="en-US" smtClean="0"/>
              <a:t>‹#›</a:t>
            </a:fld>
            <a:endParaRPr lang="en-US"/>
          </a:p>
        </p:txBody>
      </p:sp>
    </p:spTree>
    <p:extLst>
      <p:ext uri="{BB962C8B-B14F-4D97-AF65-F5344CB8AC3E}">
        <p14:creationId xmlns:p14="http://schemas.microsoft.com/office/powerpoint/2010/main" val="30619029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4E8A52-1850-1B86-A784-44EB201F6588}"/>
              </a:ext>
            </a:extLst>
          </p:cNvPr>
          <p:cNvSpPr>
            <a:spLocks noGrp="1"/>
          </p:cNvSpPr>
          <p:nvPr>
            <p:ph type="title"/>
          </p:nvPr>
        </p:nvSpPr>
        <p:spPr>
          <a:xfrm>
            <a:off x="630238" y="274638"/>
            <a:ext cx="7886700" cy="993775"/>
          </a:xfrm>
        </p:spPr>
        <p:txBody>
          <a:bodyPr/>
          <a:lstStyle/>
          <a:p>
            <a:r>
              <a:rPr lang="en-US"/>
              <a:t>Click to edit Master title style</a:t>
            </a:r>
          </a:p>
        </p:txBody>
      </p:sp>
      <p:sp>
        <p:nvSpPr>
          <p:cNvPr id="3" name="Text Placeholder 2">
            <a:extLst>
              <a:ext uri="{FF2B5EF4-FFF2-40B4-BE49-F238E27FC236}">
                <a16:creationId xmlns:a16="http://schemas.microsoft.com/office/drawing/2014/main" id="{2E182C32-97FF-FDB2-F9C8-F69A32791A79}"/>
              </a:ext>
            </a:extLst>
          </p:cNvPr>
          <p:cNvSpPr>
            <a:spLocks noGrp="1"/>
          </p:cNvSpPr>
          <p:nvPr>
            <p:ph type="body" idx="1"/>
          </p:nvPr>
        </p:nvSpPr>
        <p:spPr>
          <a:xfrm>
            <a:off x="630238" y="1260475"/>
            <a:ext cx="3868737" cy="619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1ACBE5D-EFB5-A61A-E3BC-B77FC73F1A4D}"/>
              </a:ext>
            </a:extLst>
          </p:cNvPr>
          <p:cNvSpPr>
            <a:spLocks noGrp="1"/>
          </p:cNvSpPr>
          <p:nvPr>
            <p:ph sz="half" idx="2"/>
          </p:nvPr>
        </p:nvSpPr>
        <p:spPr>
          <a:xfrm>
            <a:off x="630238" y="1879600"/>
            <a:ext cx="3868737" cy="27622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8D95FDE-B47C-9D06-ADDE-9233638E52D1}"/>
              </a:ext>
            </a:extLst>
          </p:cNvPr>
          <p:cNvSpPr>
            <a:spLocks noGrp="1"/>
          </p:cNvSpPr>
          <p:nvPr>
            <p:ph type="body" sz="quarter" idx="3"/>
          </p:nvPr>
        </p:nvSpPr>
        <p:spPr>
          <a:xfrm>
            <a:off x="4629150" y="1260475"/>
            <a:ext cx="3887788" cy="619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F01197A-5E70-315E-0598-B4FA1656E2DB}"/>
              </a:ext>
            </a:extLst>
          </p:cNvPr>
          <p:cNvSpPr>
            <a:spLocks noGrp="1"/>
          </p:cNvSpPr>
          <p:nvPr>
            <p:ph sz="quarter" idx="4"/>
          </p:nvPr>
        </p:nvSpPr>
        <p:spPr>
          <a:xfrm>
            <a:off x="4629150" y="1879600"/>
            <a:ext cx="3887788" cy="27622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AC0D498-D830-8A52-B939-B3A9E9578E0E}"/>
              </a:ext>
            </a:extLst>
          </p:cNvPr>
          <p:cNvSpPr>
            <a:spLocks noGrp="1"/>
          </p:cNvSpPr>
          <p:nvPr>
            <p:ph type="dt" sz="half" idx="10"/>
          </p:nvPr>
        </p:nvSpPr>
        <p:spPr>
          <a:xfrm>
            <a:off x="628650" y="4767263"/>
            <a:ext cx="2057400" cy="274637"/>
          </a:xfrm>
          <a:prstGeom prst="rect">
            <a:avLst/>
          </a:prstGeom>
        </p:spPr>
        <p:txBody>
          <a:bodyPr/>
          <a:lstStyle/>
          <a:p>
            <a:fld id="{6AC8504F-9959-4B8F-9699-A45AC4286D2C}" type="datetimeFigureOut">
              <a:rPr lang="en-US" smtClean="0"/>
              <a:t>12/9/24</a:t>
            </a:fld>
            <a:endParaRPr lang="en-US"/>
          </a:p>
        </p:txBody>
      </p:sp>
      <p:sp>
        <p:nvSpPr>
          <p:cNvPr id="8" name="Footer Placeholder 7">
            <a:extLst>
              <a:ext uri="{FF2B5EF4-FFF2-40B4-BE49-F238E27FC236}">
                <a16:creationId xmlns:a16="http://schemas.microsoft.com/office/drawing/2014/main" id="{498FC896-5B87-AA8E-CA02-EA000415AB71}"/>
              </a:ext>
            </a:extLst>
          </p:cNvPr>
          <p:cNvSpPr>
            <a:spLocks noGrp="1"/>
          </p:cNvSpPr>
          <p:nvPr>
            <p:ph type="ftr" sz="quarter" idx="11"/>
          </p:nvPr>
        </p:nvSpPr>
        <p:spPr>
          <a:xfrm>
            <a:off x="3028950" y="4767263"/>
            <a:ext cx="3086100" cy="274637"/>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CE872B6A-9012-7397-9B50-DD05A81071F0}"/>
              </a:ext>
            </a:extLst>
          </p:cNvPr>
          <p:cNvSpPr>
            <a:spLocks noGrp="1"/>
          </p:cNvSpPr>
          <p:nvPr>
            <p:ph type="sldNum" sz="quarter" idx="12"/>
          </p:nvPr>
        </p:nvSpPr>
        <p:spPr>
          <a:xfrm>
            <a:off x="6457950" y="4767263"/>
            <a:ext cx="2057400" cy="274637"/>
          </a:xfrm>
          <a:prstGeom prst="rect">
            <a:avLst/>
          </a:prstGeom>
        </p:spPr>
        <p:txBody>
          <a:bodyPr/>
          <a:lstStyle/>
          <a:p>
            <a:fld id="{7E2C209E-50A8-43F1-98D9-3BE77E75185B}" type="slidenum">
              <a:rPr lang="en-US" smtClean="0"/>
              <a:t>‹#›</a:t>
            </a:fld>
            <a:endParaRPr lang="en-US"/>
          </a:p>
        </p:txBody>
      </p:sp>
    </p:spTree>
    <p:extLst>
      <p:ext uri="{BB962C8B-B14F-4D97-AF65-F5344CB8AC3E}">
        <p14:creationId xmlns:p14="http://schemas.microsoft.com/office/powerpoint/2010/main" val="310718588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82D91D-C60C-CC0C-783A-E465E6401C1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273ED41-B615-5365-A612-EE608B2DDE2D}"/>
              </a:ext>
            </a:extLst>
          </p:cNvPr>
          <p:cNvSpPr>
            <a:spLocks noGrp="1"/>
          </p:cNvSpPr>
          <p:nvPr>
            <p:ph type="dt" sz="half" idx="10"/>
          </p:nvPr>
        </p:nvSpPr>
        <p:spPr>
          <a:xfrm>
            <a:off x="628650" y="4767263"/>
            <a:ext cx="2057400" cy="274637"/>
          </a:xfrm>
          <a:prstGeom prst="rect">
            <a:avLst/>
          </a:prstGeom>
        </p:spPr>
        <p:txBody>
          <a:bodyPr/>
          <a:lstStyle/>
          <a:p>
            <a:fld id="{6AC8504F-9959-4B8F-9699-A45AC4286D2C}" type="datetimeFigureOut">
              <a:rPr lang="en-US" smtClean="0"/>
              <a:t>12/9/24</a:t>
            </a:fld>
            <a:endParaRPr lang="en-US"/>
          </a:p>
        </p:txBody>
      </p:sp>
      <p:sp>
        <p:nvSpPr>
          <p:cNvPr id="4" name="Footer Placeholder 3">
            <a:extLst>
              <a:ext uri="{FF2B5EF4-FFF2-40B4-BE49-F238E27FC236}">
                <a16:creationId xmlns:a16="http://schemas.microsoft.com/office/drawing/2014/main" id="{CAFBDF62-9B65-DB19-6B39-FE8793CB07B6}"/>
              </a:ext>
            </a:extLst>
          </p:cNvPr>
          <p:cNvSpPr>
            <a:spLocks noGrp="1"/>
          </p:cNvSpPr>
          <p:nvPr>
            <p:ph type="ftr" sz="quarter" idx="11"/>
          </p:nvPr>
        </p:nvSpPr>
        <p:spPr>
          <a:xfrm>
            <a:off x="3028950" y="4767263"/>
            <a:ext cx="3086100" cy="274637"/>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017A9356-CD94-F290-C601-8F16FCB341EE}"/>
              </a:ext>
            </a:extLst>
          </p:cNvPr>
          <p:cNvSpPr>
            <a:spLocks noGrp="1"/>
          </p:cNvSpPr>
          <p:nvPr>
            <p:ph type="sldNum" sz="quarter" idx="12"/>
          </p:nvPr>
        </p:nvSpPr>
        <p:spPr>
          <a:xfrm>
            <a:off x="6457950" y="4767263"/>
            <a:ext cx="2057400" cy="274637"/>
          </a:xfrm>
          <a:prstGeom prst="rect">
            <a:avLst/>
          </a:prstGeom>
        </p:spPr>
        <p:txBody>
          <a:bodyPr/>
          <a:lstStyle/>
          <a:p>
            <a:fld id="{7E2C209E-50A8-43F1-98D9-3BE77E75185B}" type="slidenum">
              <a:rPr lang="en-US" smtClean="0"/>
              <a:t>‹#›</a:t>
            </a:fld>
            <a:endParaRPr lang="en-US"/>
          </a:p>
        </p:txBody>
      </p:sp>
    </p:spTree>
    <p:extLst>
      <p:ext uri="{BB962C8B-B14F-4D97-AF65-F5344CB8AC3E}">
        <p14:creationId xmlns:p14="http://schemas.microsoft.com/office/powerpoint/2010/main" val="48045108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86850E1-931B-965B-5274-429701E626A9}"/>
              </a:ext>
            </a:extLst>
          </p:cNvPr>
          <p:cNvSpPr>
            <a:spLocks noGrp="1"/>
          </p:cNvSpPr>
          <p:nvPr>
            <p:ph type="dt" sz="half" idx="10"/>
          </p:nvPr>
        </p:nvSpPr>
        <p:spPr>
          <a:xfrm>
            <a:off x="628650" y="4767263"/>
            <a:ext cx="2057400" cy="274637"/>
          </a:xfrm>
          <a:prstGeom prst="rect">
            <a:avLst/>
          </a:prstGeom>
        </p:spPr>
        <p:txBody>
          <a:bodyPr/>
          <a:lstStyle/>
          <a:p>
            <a:fld id="{6AC8504F-9959-4B8F-9699-A45AC4286D2C}" type="datetimeFigureOut">
              <a:rPr lang="en-US" smtClean="0"/>
              <a:t>12/9/24</a:t>
            </a:fld>
            <a:endParaRPr lang="en-US"/>
          </a:p>
        </p:txBody>
      </p:sp>
      <p:sp>
        <p:nvSpPr>
          <p:cNvPr id="3" name="Footer Placeholder 2">
            <a:extLst>
              <a:ext uri="{FF2B5EF4-FFF2-40B4-BE49-F238E27FC236}">
                <a16:creationId xmlns:a16="http://schemas.microsoft.com/office/drawing/2014/main" id="{1AF5B34A-2D28-570F-45DB-AC8A3FD4798C}"/>
              </a:ext>
            </a:extLst>
          </p:cNvPr>
          <p:cNvSpPr>
            <a:spLocks noGrp="1"/>
          </p:cNvSpPr>
          <p:nvPr>
            <p:ph type="ftr" sz="quarter" idx="11"/>
          </p:nvPr>
        </p:nvSpPr>
        <p:spPr>
          <a:xfrm>
            <a:off x="3028950" y="4767263"/>
            <a:ext cx="3086100" cy="274637"/>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E39F8CDE-EF81-5D7C-687D-327B0BB64791}"/>
              </a:ext>
            </a:extLst>
          </p:cNvPr>
          <p:cNvSpPr>
            <a:spLocks noGrp="1"/>
          </p:cNvSpPr>
          <p:nvPr>
            <p:ph type="sldNum" sz="quarter" idx="12"/>
          </p:nvPr>
        </p:nvSpPr>
        <p:spPr>
          <a:xfrm>
            <a:off x="6457950" y="4767263"/>
            <a:ext cx="2057400" cy="274637"/>
          </a:xfrm>
          <a:prstGeom prst="rect">
            <a:avLst/>
          </a:prstGeom>
        </p:spPr>
        <p:txBody>
          <a:bodyPr/>
          <a:lstStyle/>
          <a:p>
            <a:fld id="{7E2C209E-50A8-43F1-98D9-3BE77E75185B}" type="slidenum">
              <a:rPr lang="en-US" smtClean="0"/>
              <a:t>‹#›</a:t>
            </a:fld>
            <a:endParaRPr lang="en-US"/>
          </a:p>
        </p:txBody>
      </p:sp>
    </p:spTree>
    <p:extLst>
      <p:ext uri="{BB962C8B-B14F-4D97-AF65-F5344CB8AC3E}">
        <p14:creationId xmlns:p14="http://schemas.microsoft.com/office/powerpoint/2010/main" val="14125286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D7EA00-951D-CFA1-45B3-45F84D8A647B}"/>
              </a:ext>
            </a:extLst>
          </p:cNvPr>
          <p:cNvSpPr>
            <a:spLocks noGrp="1"/>
          </p:cNvSpPr>
          <p:nvPr>
            <p:ph type="title"/>
          </p:nvPr>
        </p:nvSpPr>
        <p:spPr>
          <a:xfrm>
            <a:off x="630238" y="342900"/>
            <a:ext cx="2949575" cy="120015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4230444-32AF-6331-921B-A94E7ED192D4}"/>
              </a:ext>
            </a:extLst>
          </p:cNvPr>
          <p:cNvSpPr>
            <a:spLocks noGrp="1"/>
          </p:cNvSpPr>
          <p:nvPr>
            <p:ph idx="1"/>
          </p:nvPr>
        </p:nvSpPr>
        <p:spPr>
          <a:xfrm>
            <a:off x="3887788" y="741363"/>
            <a:ext cx="4629150" cy="36544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CE0093B-DAF1-AFB7-9787-7B446A1047A0}"/>
              </a:ext>
            </a:extLst>
          </p:cNvPr>
          <p:cNvSpPr>
            <a:spLocks noGrp="1"/>
          </p:cNvSpPr>
          <p:nvPr>
            <p:ph type="body" sz="half" idx="2"/>
          </p:nvPr>
        </p:nvSpPr>
        <p:spPr>
          <a:xfrm>
            <a:off x="630238" y="1543050"/>
            <a:ext cx="2949575" cy="28590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2010103-EFFD-60D0-2CEB-6D2F6900875C}"/>
              </a:ext>
            </a:extLst>
          </p:cNvPr>
          <p:cNvSpPr>
            <a:spLocks noGrp="1"/>
          </p:cNvSpPr>
          <p:nvPr>
            <p:ph type="dt" sz="half" idx="10"/>
          </p:nvPr>
        </p:nvSpPr>
        <p:spPr>
          <a:xfrm>
            <a:off x="628650" y="4767263"/>
            <a:ext cx="2057400" cy="274637"/>
          </a:xfrm>
          <a:prstGeom prst="rect">
            <a:avLst/>
          </a:prstGeom>
        </p:spPr>
        <p:txBody>
          <a:bodyPr/>
          <a:lstStyle/>
          <a:p>
            <a:fld id="{6AC8504F-9959-4B8F-9699-A45AC4286D2C}" type="datetimeFigureOut">
              <a:rPr lang="en-US" smtClean="0"/>
              <a:t>12/9/24</a:t>
            </a:fld>
            <a:endParaRPr lang="en-US"/>
          </a:p>
        </p:txBody>
      </p:sp>
      <p:sp>
        <p:nvSpPr>
          <p:cNvPr id="6" name="Footer Placeholder 5">
            <a:extLst>
              <a:ext uri="{FF2B5EF4-FFF2-40B4-BE49-F238E27FC236}">
                <a16:creationId xmlns:a16="http://schemas.microsoft.com/office/drawing/2014/main" id="{D941136F-ACA5-DC02-2251-876939441066}"/>
              </a:ext>
            </a:extLst>
          </p:cNvPr>
          <p:cNvSpPr>
            <a:spLocks noGrp="1"/>
          </p:cNvSpPr>
          <p:nvPr>
            <p:ph type="ftr" sz="quarter" idx="11"/>
          </p:nvPr>
        </p:nvSpPr>
        <p:spPr>
          <a:xfrm>
            <a:off x="3028950" y="4767263"/>
            <a:ext cx="3086100" cy="274637"/>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9CF48071-5C6C-C704-6FAD-0EBC78860812}"/>
              </a:ext>
            </a:extLst>
          </p:cNvPr>
          <p:cNvSpPr>
            <a:spLocks noGrp="1"/>
          </p:cNvSpPr>
          <p:nvPr>
            <p:ph type="sldNum" sz="quarter" idx="12"/>
          </p:nvPr>
        </p:nvSpPr>
        <p:spPr>
          <a:xfrm>
            <a:off x="6457950" y="4767263"/>
            <a:ext cx="2057400" cy="274637"/>
          </a:xfrm>
          <a:prstGeom prst="rect">
            <a:avLst/>
          </a:prstGeom>
        </p:spPr>
        <p:txBody>
          <a:bodyPr/>
          <a:lstStyle/>
          <a:p>
            <a:fld id="{7E2C209E-50A8-43F1-98D9-3BE77E75185B}" type="slidenum">
              <a:rPr lang="en-US" smtClean="0"/>
              <a:t>‹#›</a:t>
            </a:fld>
            <a:endParaRPr lang="en-US"/>
          </a:p>
        </p:txBody>
      </p:sp>
    </p:spTree>
    <p:extLst>
      <p:ext uri="{BB962C8B-B14F-4D97-AF65-F5344CB8AC3E}">
        <p14:creationId xmlns:p14="http://schemas.microsoft.com/office/powerpoint/2010/main" val="366026157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67267-5D34-2A98-F260-D0F1B1640AB0}"/>
              </a:ext>
            </a:extLst>
          </p:cNvPr>
          <p:cNvSpPr>
            <a:spLocks noGrp="1"/>
          </p:cNvSpPr>
          <p:nvPr>
            <p:ph type="title"/>
          </p:nvPr>
        </p:nvSpPr>
        <p:spPr>
          <a:xfrm>
            <a:off x="630238" y="342900"/>
            <a:ext cx="2949575" cy="120015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9B29485-D3D6-3104-D5C0-A3C99377DB97}"/>
              </a:ext>
            </a:extLst>
          </p:cNvPr>
          <p:cNvSpPr>
            <a:spLocks noGrp="1"/>
          </p:cNvSpPr>
          <p:nvPr>
            <p:ph type="pic" idx="1"/>
          </p:nvPr>
        </p:nvSpPr>
        <p:spPr>
          <a:xfrm>
            <a:off x="3887788" y="741363"/>
            <a:ext cx="4629150" cy="36544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CD8281D-8A4F-1C9B-D1A6-EE21CEC90570}"/>
              </a:ext>
            </a:extLst>
          </p:cNvPr>
          <p:cNvSpPr>
            <a:spLocks noGrp="1"/>
          </p:cNvSpPr>
          <p:nvPr>
            <p:ph type="body" sz="half" idx="2"/>
          </p:nvPr>
        </p:nvSpPr>
        <p:spPr>
          <a:xfrm>
            <a:off x="630238" y="1543050"/>
            <a:ext cx="2949575" cy="28590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9AC4DD6-C8C6-6F00-E7B0-13F0713ABD4D}"/>
              </a:ext>
            </a:extLst>
          </p:cNvPr>
          <p:cNvSpPr>
            <a:spLocks noGrp="1"/>
          </p:cNvSpPr>
          <p:nvPr>
            <p:ph type="dt" sz="half" idx="10"/>
          </p:nvPr>
        </p:nvSpPr>
        <p:spPr>
          <a:xfrm>
            <a:off x="628650" y="4767263"/>
            <a:ext cx="2057400" cy="274637"/>
          </a:xfrm>
          <a:prstGeom prst="rect">
            <a:avLst/>
          </a:prstGeom>
        </p:spPr>
        <p:txBody>
          <a:bodyPr/>
          <a:lstStyle/>
          <a:p>
            <a:fld id="{6AC8504F-9959-4B8F-9699-A45AC4286D2C}" type="datetimeFigureOut">
              <a:rPr lang="en-US" smtClean="0"/>
              <a:t>12/9/24</a:t>
            </a:fld>
            <a:endParaRPr lang="en-US"/>
          </a:p>
        </p:txBody>
      </p:sp>
      <p:sp>
        <p:nvSpPr>
          <p:cNvPr id="6" name="Footer Placeholder 5">
            <a:extLst>
              <a:ext uri="{FF2B5EF4-FFF2-40B4-BE49-F238E27FC236}">
                <a16:creationId xmlns:a16="http://schemas.microsoft.com/office/drawing/2014/main" id="{77E54235-03D7-E148-5945-8D449F31FF70}"/>
              </a:ext>
            </a:extLst>
          </p:cNvPr>
          <p:cNvSpPr>
            <a:spLocks noGrp="1"/>
          </p:cNvSpPr>
          <p:nvPr>
            <p:ph type="ftr" sz="quarter" idx="11"/>
          </p:nvPr>
        </p:nvSpPr>
        <p:spPr>
          <a:xfrm>
            <a:off x="3028950" y="4767263"/>
            <a:ext cx="3086100" cy="274637"/>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5787E950-B0EC-321F-9F9F-A28429D92BB0}"/>
              </a:ext>
            </a:extLst>
          </p:cNvPr>
          <p:cNvSpPr>
            <a:spLocks noGrp="1"/>
          </p:cNvSpPr>
          <p:nvPr>
            <p:ph type="sldNum" sz="quarter" idx="12"/>
          </p:nvPr>
        </p:nvSpPr>
        <p:spPr>
          <a:xfrm>
            <a:off x="6457950" y="4767263"/>
            <a:ext cx="2057400" cy="274637"/>
          </a:xfrm>
          <a:prstGeom prst="rect">
            <a:avLst/>
          </a:prstGeom>
        </p:spPr>
        <p:txBody>
          <a:bodyPr/>
          <a:lstStyle/>
          <a:p>
            <a:fld id="{7E2C209E-50A8-43F1-98D9-3BE77E75185B}" type="slidenum">
              <a:rPr lang="en-US" smtClean="0"/>
              <a:t>‹#›</a:t>
            </a:fld>
            <a:endParaRPr lang="en-US"/>
          </a:p>
        </p:txBody>
      </p:sp>
    </p:spTree>
    <p:extLst>
      <p:ext uri="{BB962C8B-B14F-4D97-AF65-F5344CB8AC3E}">
        <p14:creationId xmlns:p14="http://schemas.microsoft.com/office/powerpoint/2010/main" val="42347174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E66201-BFEE-6BC3-87AE-396DD6692FB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37CF0F3-D824-4C5F-A00D-D53EBD61684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9D5848C-19A0-8B4F-516C-77003DF9670C}"/>
              </a:ext>
            </a:extLst>
          </p:cNvPr>
          <p:cNvSpPr>
            <a:spLocks noGrp="1"/>
          </p:cNvSpPr>
          <p:nvPr>
            <p:ph type="dt" sz="half" idx="10"/>
          </p:nvPr>
        </p:nvSpPr>
        <p:spPr>
          <a:xfrm>
            <a:off x="628650" y="4767263"/>
            <a:ext cx="2057400" cy="274637"/>
          </a:xfrm>
          <a:prstGeom prst="rect">
            <a:avLst/>
          </a:prstGeom>
        </p:spPr>
        <p:txBody>
          <a:bodyPr/>
          <a:lstStyle/>
          <a:p>
            <a:fld id="{6AC8504F-9959-4B8F-9699-A45AC4286D2C}" type="datetimeFigureOut">
              <a:rPr lang="en-US" smtClean="0"/>
              <a:t>12/9/24</a:t>
            </a:fld>
            <a:endParaRPr lang="en-US"/>
          </a:p>
        </p:txBody>
      </p:sp>
      <p:sp>
        <p:nvSpPr>
          <p:cNvPr id="5" name="Footer Placeholder 4">
            <a:extLst>
              <a:ext uri="{FF2B5EF4-FFF2-40B4-BE49-F238E27FC236}">
                <a16:creationId xmlns:a16="http://schemas.microsoft.com/office/drawing/2014/main" id="{3179F487-5761-BFA7-B37D-0E7F0020EC34}"/>
              </a:ext>
            </a:extLst>
          </p:cNvPr>
          <p:cNvSpPr>
            <a:spLocks noGrp="1"/>
          </p:cNvSpPr>
          <p:nvPr>
            <p:ph type="ftr" sz="quarter" idx="11"/>
          </p:nvPr>
        </p:nvSpPr>
        <p:spPr>
          <a:xfrm>
            <a:off x="3028950" y="4767263"/>
            <a:ext cx="3086100" cy="274637"/>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E88C9135-9454-6DC6-508D-CB8B00ABD840}"/>
              </a:ext>
            </a:extLst>
          </p:cNvPr>
          <p:cNvSpPr>
            <a:spLocks noGrp="1"/>
          </p:cNvSpPr>
          <p:nvPr>
            <p:ph type="sldNum" sz="quarter" idx="12"/>
          </p:nvPr>
        </p:nvSpPr>
        <p:spPr>
          <a:xfrm>
            <a:off x="6457950" y="4767263"/>
            <a:ext cx="2057400" cy="274637"/>
          </a:xfrm>
          <a:prstGeom prst="rect">
            <a:avLst/>
          </a:prstGeom>
        </p:spPr>
        <p:txBody>
          <a:bodyPr/>
          <a:lstStyle/>
          <a:p>
            <a:fld id="{7E2C209E-50A8-43F1-98D9-3BE77E75185B}" type="slidenum">
              <a:rPr lang="en-US" smtClean="0"/>
              <a:t>‹#›</a:t>
            </a:fld>
            <a:endParaRPr lang="en-US"/>
          </a:p>
        </p:txBody>
      </p:sp>
    </p:spTree>
    <p:extLst>
      <p:ext uri="{BB962C8B-B14F-4D97-AF65-F5344CB8AC3E}">
        <p14:creationId xmlns:p14="http://schemas.microsoft.com/office/powerpoint/2010/main" val="1356809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Vertical">
    <p:spTree>
      <p:nvGrpSpPr>
        <p:cNvPr id="1" name=""/>
        <p:cNvGrpSpPr/>
        <p:nvPr/>
      </p:nvGrpSpPr>
      <p:grpSpPr>
        <a:xfrm>
          <a:off x="0" y="0"/>
          <a:ext cx="0" cy="0"/>
          <a:chOff x="0" y="0"/>
          <a:chExt cx="0" cy="0"/>
        </a:xfrm>
      </p:grpSpPr>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786499"/>
            <a:ext cx="9144000" cy="357002"/>
          </a:xfrm>
          <a:prstGeom prst="rect">
            <a:avLst/>
          </a:prstGeom>
        </p:spPr>
      </p:pic>
      <p:sp>
        <p:nvSpPr>
          <p:cNvPr id="3" name="Content Placeholder 2"/>
          <p:cNvSpPr>
            <a:spLocks noGrp="1"/>
          </p:cNvSpPr>
          <p:nvPr>
            <p:ph sz="half" idx="1"/>
          </p:nvPr>
        </p:nvSpPr>
        <p:spPr>
          <a:xfrm>
            <a:off x="381003" y="731520"/>
            <a:ext cx="4038600" cy="3965171"/>
          </a:xfrm>
        </p:spPr>
        <p:txBody>
          <a:bodyPr vert="horz" lIns="91440" tIns="45720" rIns="91440" bIns="45720" rtlCol="0">
            <a:normAutofit/>
          </a:bodyPr>
          <a:lstStyle>
            <a:lvl1pPr>
              <a:defRPr lang="en-US" sz="1600" dirty="0" smtClean="0">
                <a:solidFill>
                  <a:srgbClr val="323131"/>
                </a:solidFill>
              </a:defRPr>
            </a:lvl1pPr>
            <a:lvl2pPr>
              <a:defRPr lang="en-US" dirty="0" smtClean="0">
                <a:solidFill>
                  <a:srgbClr val="323131"/>
                </a:solidFill>
              </a:defRPr>
            </a:lvl2pPr>
            <a:lvl3pPr>
              <a:defRPr lang="en-US" dirty="0" smtClean="0">
                <a:solidFill>
                  <a:srgbClr val="323131"/>
                </a:solidFill>
              </a:defRPr>
            </a:lvl3pPr>
            <a:lvl4pPr>
              <a:defRPr lang="en-US" dirty="0" smtClean="0">
                <a:solidFill>
                  <a:srgbClr val="323131"/>
                </a:solidFill>
              </a:defRPr>
            </a:lvl4pPr>
            <a:lvl5pPr>
              <a:defRPr lang="en-US" dirty="0">
                <a:solidFill>
                  <a:srgbClr val="323131"/>
                </a:solidFill>
              </a:defRPr>
            </a:lvl5pPr>
          </a:lstStyle>
          <a:p>
            <a:pPr marL="173831" lvl="0" indent="-173831"/>
            <a:r>
              <a:rPr lang="en-US"/>
              <a:t>Click to edit Master text styles</a:t>
            </a:r>
          </a:p>
          <a:p>
            <a:pPr marL="173831" lvl="1" indent="-173831"/>
            <a:r>
              <a:rPr lang="en-US"/>
              <a:t>Second level</a:t>
            </a:r>
          </a:p>
          <a:p>
            <a:pPr marL="173831" lvl="2" indent="-173831"/>
            <a:r>
              <a:rPr lang="en-US"/>
              <a:t>Third level</a:t>
            </a:r>
          </a:p>
          <a:p>
            <a:pPr marL="173831" lvl="3" indent="-173831"/>
            <a:r>
              <a:rPr lang="en-US"/>
              <a:t>Fourth level</a:t>
            </a:r>
          </a:p>
          <a:p>
            <a:pPr marL="173831" lvl="4" indent="-173831"/>
            <a:r>
              <a:rPr lang="en-US"/>
              <a:t>Fifth level</a:t>
            </a:r>
            <a:endParaRPr lang="en-US" dirty="0"/>
          </a:p>
        </p:txBody>
      </p:sp>
      <p:sp>
        <p:nvSpPr>
          <p:cNvPr id="4" name="Content Placeholder 3"/>
          <p:cNvSpPr>
            <a:spLocks noGrp="1"/>
          </p:cNvSpPr>
          <p:nvPr>
            <p:ph sz="half" idx="2"/>
          </p:nvPr>
        </p:nvSpPr>
        <p:spPr>
          <a:xfrm>
            <a:off x="4572003" y="731520"/>
            <a:ext cx="4038600" cy="3965171"/>
          </a:xfrm>
        </p:spPr>
        <p:txBody>
          <a:bodyPr vert="horz" lIns="91440" tIns="45720" rIns="91440" bIns="45720" rtlCol="0">
            <a:normAutofit/>
          </a:bodyPr>
          <a:lstStyle>
            <a:lvl1pPr>
              <a:defRPr lang="en-US" sz="1600" dirty="0" smtClean="0">
                <a:solidFill>
                  <a:srgbClr val="323131"/>
                </a:solidFill>
              </a:defRPr>
            </a:lvl1pPr>
            <a:lvl2pPr>
              <a:defRPr lang="en-US" dirty="0" smtClean="0">
                <a:solidFill>
                  <a:srgbClr val="323131"/>
                </a:solidFill>
              </a:defRPr>
            </a:lvl2pPr>
            <a:lvl3pPr>
              <a:defRPr lang="en-US" dirty="0" smtClean="0">
                <a:solidFill>
                  <a:srgbClr val="323131"/>
                </a:solidFill>
              </a:defRPr>
            </a:lvl3pPr>
            <a:lvl4pPr>
              <a:defRPr lang="en-US" dirty="0" smtClean="0">
                <a:solidFill>
                  <a:srgbClr val="323131"/>
                </a:solidFill>
              </a:defRPr>
            </a:lvl4pPr>
            <a:lvl5pPr>
              <a:defRPr lang="en-US" dirty="0">
                <a:solidFill>
                  <a:srgbClr val="323131"/>
                </a:solidFill>
              </a:defRPr>
            </a:lvl5pPr>
          </a:lstStyle>
          <a:p>
            <a:pPr marL="173831" lvl="0" indent="-173831"/>
            <a:r>
              <a:rPr lang="en-US"/>
              <a:t>Click to edit Master text styles</a:t>
            </a:r>
          </a:p>
          <a:p>
            <a:pPr marL="173831" lvl="1" indent="-173831"/>
            <a:r>
              <a:rPr lang="en-US"/>
              <a:t>Second level</a:t>
            </a:r>
          </a:p>
          <a:p>
            <a:pPr marL="173831" lvl="2" indent="-173831"/>
            <a:r>
              <a:rPr lang="en-US"/>
              <a:t>Third level</a:t>
            </a:r>
          </a:p>
          <a:p>
            <a:pPr marL="173831" lvl="3" indent="-173831"/>
            <a:r>
              <a:rPr lang="en-US"/>
              <a:t>Fourth level</a:t>
            </a:r>
          </a:p>
          <a:p>
            <a:pPr marL="173831" lvl="4" indent="-173831"/>
            <a:r>
              <a:rPr lang="en-US"/>
              <a:t>Fifth level</a:t>
            </a:r>
            <a:endParaRPr lang="en-US" dirty="0"/>
          </a:p>
        </p:txBody>
      </p:sp>
      <p:sp>
        <p:nvSpPr>
          <p:cNvPr id="10" name="Title 1"/>
          <p:cNvSpPr>
            <a:spLocks noGrp="1"/>
          </p:cNvSpPr>
          <p:nvPr>
            <p:ph type="title" hasCustomPrompt="1"/>
          </p:nvPr>
        </p:nvSpPr>
        <p:spPr>
          <a:xfrm>
            <a:off x="381000" y="105644"/>
            <a:ext cx="8229600" cy="311384"/>
          </a:xfrm>
        </p:spPr>
        <p:txBody>
          <a:bodyPr vert="horz" lIns="91440" tIns="45720" rIns="91440" bIns="45720" rtlCol="0" anchor="ctr">
            <a:noAutofit/>
          </a:bodyPr>
          <a:lstStyle>
            <a:lvl1pPr>
              <a:defRPr lang="en-US" dirty="0">
                <a:solidFill>
                  <a:srgbClr val="323131"/>
                </a:solidFill>
              </a:defRPr>
            </a:lvl1pPr>
          </a:lstStyle>
          <a:p>
            <a:pPr lvl="0"/>
            <a:r>
              <a:rPr lang="en-US" dirty="0"/>
              <a:t>Click To Edit Master Title Style</a:t>
            </a:r>
          </a:p>
        </p:txBody>
      </p:sp>
      <p:pic>
        <p:nvPicPr>
          <p:cNvPr id="12" name="Picture 11"/>
          <p:cNvPicPr>
            <a:picLocks noChangeAspect="1"/>
          </p:cNvPicPr>
          <p:nvPr/>
        </p:nvPicPr>
        <p:blipFill rotWithShape="1">
          <a:blip r:embed="rId3" cstate="print">
            <a:extLst>
              <a:ext uri="{28A0092B-C50C-407E-A947-70E740481C1C}">
                <a14:useLocalDpi xmlns:a14="http://schemas.microsoft.com/office/drawing/2010/main" val="0"/>
              </a:ext>
            </a:extLst>
          </a:blip>
          <a:srcRect t="23989" r="-1"/>
          <a:stretch/>
        </p:blipFill>
        <p:spPr>
          <a:xfrm>
            <a:off x="2" y="-1"/>
            <a:ext cx="140164" cy="417027"/>
          </a:xfrm>
          <a:prstGeom prst="rect">
            <a:avLst/>
          </a:prstGeom>
        </p:spPr>
      </p:pic>
      <p:sp>
        <p:nvSpPr>
          <p:cNvPr id="13" name="TextBox 12"/>
          <p:cNvSpPr txBox="1"/>
          <p:nvPr/>
        </p:nvSpPr>
        <p:spPr>
          <a:xfrm>
            <a:off x="384048" y="4861788"/>
            <a:ext cx="309700" cy="215444"/>
          </a:xfrm>
          <a:prstGeom prst="rect">
            <a:avLst/>
          </a:prstGeom>
          <a:noFill/>
        </p:spPr>
        <p:txBody>
          <a:bodyPr wrap="none" rtlCol="0">
            <a:spAutoFit/>
          </a:bodyPr>
          <a:lstStyle/>
          <a:p>
            <a:fld id="{50AF1125-DA3C-4A07-AB14-10D26FD6517C}" type="slidenum">
              <a:rPr lang="en-US" sz="800" kern="1200" noProof="0" smtClean="0">
                <a:solidFill>
                  <a:schemeClr val="bg1"/>
                </a:solidFill>
                <a:latin typeface="+mn-lt"/>
                <a:ea typeface="+mn-ea"/>
                <a:cs typeface="Arial"/>
              </a:rPr>
              <a:pPr/>
              <a:t>‹#›</a:t>
            </a:fld>
            <a:endParaRPr lang="en-US" sz="800" dirty="0">
              <a:solidFill>
                <a:schemeClr val="bg1"/>
              </a:solidFill>
            </a:endParaRPr>
          </a:p>
        </p:txBody>
      </p:sp>
      <p:sp>
        <p:nvSpPr>
          <p:cNvPr id="16" name="Text Placeholder 6"/>
          <p:cNvSpPr>
            <a:spLocks noGrp="1"/>
          </p:cNvSpPr>
          <p:nvPr>
            <p:ph type="body" sz="quarter" idx="13" hasCustomPrompt="1"/>
          </p:nvPr>
        </p:nvSpPr>
        <p:spPr>
          <a:xfrm>
            <a:off x="381000" y="406351"/>
            <a:ext cx="8229600" cy="215900"/>
          </a:xfrm>
        </p:spPr>
        <p:txBody>
          <a:bodyPr anchor="ctr">
            <a:noAutofit/>
          </a:bodyPr>
          <a:lstStyle>
            <a:lvl1pPr marL="0" indent="0">
              <a:buNone/>
              <a:defRPr sz="1200"/>
            </a:lvl1pPr>
            <a:lvl2pPr marL="342900" indent="0">
              <a:buNone/>
              <a:defRPr/>
            </a:lvl2pPr>
            <a:lvl3pPr marL="685800" indent="0">
              <a:buNone/>
              <a:defRPr/>
            </a:lvl3pPr>
            <a:lvl4pPr marL="1028700" indent="0">
              <a:buNone/>
              <a:defRPr/>
            </a:lvl4pPr>
            <a:lvl5pPr marL="1371600" indent="0">
              <a:buNone/>
              <a:defRPr/>
            </a:lvl5pPr>
          </a:lstStyle>
          <a:p>
            <a:pPr lvl="0"/>
            <a:r>
              <a:rPr lang="en-US" dirty="0"/>
              <a:t>Click to add subtitle</a:t>
            </a:r>
          </a:p>
        </p:txBody>
      </p:sp>
    </p:spTree>
    <p:extLst>
      <p:ext uri="{BB962C8B-B14F-4D97-AF65-F5344CB8AC3E}">
        <p14:creationId xmlns:p14="http://schemas.microsoft.com/office/powerpoint/2010/main" val="191204419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C24F703-5354-BD4A-0B78-6F9E9CE81DA2}"/>
              </a:ext>
            </a:extLst>
          </p:cNvPr>
          <p:cNvSpPr>
            <a:spLocks noGrp="1"/>
          </p:cNvSpPr>
          <p:nvPr>
            <p:ph type="title" orient="vert"/>
          </p:nvPr>
        </p:nvSpPr>
        <p:spPr>
          <a:xfrm>
            <a:off x="6543675" y="274638"/>
            <a:ext cx="1971675" cy="4357687"/>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1E8AC7A-C9E1-96A1-840E-2218EF477AC8}"/>
              </a:ext>
            </a:extLst>
          </p:cNvPr>
          <p:cNvSpPr>
            <a:spLocks noGrp="1"/>
          </p:cNvSpPr>
          <p:nvPr>
            <p:ph type="body" orient="vert" idx="1"/>
          </p:nvPr>
        </p:nvSpPr>
        <p:spPr>
          <a:xfrm>
            <a:off x="628650" y="274638"/>
            <a:ext cx="5762625" cy="43576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AC8ACC-0374-B7BC-38C3-137663FB2494}"/>
              </a:ext>
            </a:extLst>
          </p:cNvPr>
          <p:cNvSpPr>
            <a:spLocks noGrp="1"/>
          </p:cNvSpPr>
          <p:nvPr>
            <p:ph type="dt" sz="half" idx="10"/>
          </p:nvPr>
        </p:nvSpPr>
        <p:spPr>
          <a:xfrm>
            <a:off x="628650" y="4767263"/>
            <a:ext cx="2057400" cy="274637"/>
          </a:xfrm>
          <a:prstGeom prst="rect">
            <a:avLst/>
          </a:prstGeom>
        </p:spPr>
        <p:txBody>
          <a:bodyPr/>
          <a:lstStyle/>
          <a:p>
            <a:fld id="{6AC8504F-9959-4B8F-9699-A45AC4286D2C}" type="datetimeFigureOut">
              <a:rPr lang="en-US" smtClean="0"/>
              <a:t>12/9/24</a:t>
            </a:fld>
            <a:endParaRPr lang="en-US"/>
          </a:p>
        </p:txBody>
      </p:sp>
      <p:sp>
        <p:nvSpPr>
          <p:cNvPr id="5" name="Footer Placeholder 4">
            <a:extLst>
              <a:ext uri="{FF2B5EF4-FFF2-40B4-BE49-F238E27FC236}">
                <a16:creationId xmlns:a16="http://schemas.microsoft.com/office/drawing/2014/main" id="{24450B98-9A92-5A48-E6DB-4A5A5DA4EED5}"/>
              </a:ext>
            </a:extLst>
          </p:cNvPr>
          <p:cNvSpPr>
            <a:spLocks noGrp="1"/>
          </p:cNvSpPr>
          <p:nvPr>
            <p:ph type="ftr" sz="quarter" idx="11"/>
          </p:nvPr>
        </p:nvSpPr>
        <p:spPr>
          <a:xfrm>
            <a:off x="3028950" y="4767263"/>
            <a:ext cx="3086100" cy="274637"/>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ECFA74B0-E325-EBE1-D2D5-4B7E818516E1}"/>
              </a:ext>
            </a:extLst>
          </p:cNvPr>
          <p:cNvSpPr>
            <a:spLocks noGrp="1"/>
          </p:cNvSpPr>
          <p:nvPr>
            <p:ph type="sldNum" sz="quarter" idx="12"/>
          </p:nvPr>
        </p:nvSpPr>
        <p:spPr>
          <a:xfrm>
            <a:off x="6457950" y="4767263"/>
            <a:ext cx="2057400" cy="274637"/>
          </a:xfrm>
          <a:prstGeom prst="rect">
            <a:avLst/>
          </a:prstGeom>
        </p:spPr>
        <p:txBody>
          <a:bodyPr/>
          <a:lstStyle/>
          <a:p>
            <a:fld id="{7E2C209E-50A8-43F1-98D9-3BE77E75185B}" type="slidenum">
              <a:rPr lang="en-US" smtClean="0"/>
              <a:t>‹#›</a:t>
            </a:fld>
            <a:endParaRPr lang="en-US"/>
          </a:p>
        </p:txBody>
      </p:sp>
    </p:spTree>
    <p:extLst>
      <p:ext uri="{BB962C8B-B14F-4D97-AF65-F5344CB8AC3E}">
        <p14:creationId xmlns:p14="http://schemas.microsoft.com/office/powerpoint/2010/main" val="35055008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Horizontal">
    <p:bg>
      <p:bgPr>
        <a:solidFill>
          <a:schemeClr val="bg1"/>
        </a:solidFill>
        <a:effectLst/>
      </p:bgPr>
    </p:bg>
    <p:spTree>
      <p:nvGrpSpPr>
        <p:cNvPr id="1" name=""/>
        <p:cNvGrpSpPr/>
        <p:nvPr/>
      </p:nvGrpSpPr>
      <p:grpSpPr>
        <a:xfrm>
          <a:off x="0" y="0"/>
          <a:ext cx="0" cy="0"/>
          <a:chOff x="0" y="0"/>
          <a:chExt cx="0" cy="0"/>
        </a:xfrm>
      </p:grpSpPr>
      <p:pic>
        <p:nvPicPr>
          <p:cNvPr id="16" name="Pictur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786499"/>
            <a:ext cx="9144000" cy="357002"/>
          </a:xfrm>
          <a:prstGeom prst="rect">
            <a:avLst/>
          </a:prstGeom>
        </p:spPr>
      </p:pic>
      <p:pic>
        <p:nvPicPr>
          <p:cNvPr id="18" name="Picture 1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20000" y="4852671"/>
            <a:ext cx="1143000" cy="233680"/>
          </a:xfrm>
          <a:prstGeom prst="rect">
            <a:avLst/>
          </a:prstGeom>
        </p:spPr>
      </p:pic>
      <p:sp>
        <p:nvSpPr>
          <p:cNvPr id="12" name="Title 1"/>
          <p:cNvSpPr>
            <a:spLocks noGrp="1"/>
          </p:cNvSpPr>
          <p:nvPr>
            <p:ph type="title" hasCustomPrompt="1"/>
          </p:nvPr>
        </p:nvSpPr>
        <p:spPr>
          <a:xfrm>
            <a:off x="381000" y="105644"/>
            <a:ext cx="8229600" cy="311384"/>
          </a:xfrm>
        </p:spPr>
        <p:txBody>
          <a:bodyPr vert="horz" lIns="91440" tIns="45720" rIns="91440" bIns="45720" rtlCol="0" anchor="ctr">
            <a:noAutofit/>
          </a:bodyPr>
          <a:lstStyle>
            <a:lvl1pPr>
              <a:defRPr lang="en-US" sz="2000" dirty="0">
                <a:solidFill>
                  <a:srgbClr val="323131"/>
                </a:solidFill>
              </a:defRPr>
            </a:lvl1pPr>
          </a:lstStyle>
          <a:p>
            <a:pPr lvl="0"/>
            <a:r>
              <a:rPr lang="en-US" dirty="0"/>
              <a:t>Click To Edit Master Title Style</a:t>
            </a:r>
          </a:p>
        </p:txBody>
      </p:sp>
      <p:pic>
        <p:nvPicPr>
          <p:cNvPr id="14" name="Picture 13"/>
          <p:cNvPicPr>
            <a:picLocks noChangeAspect="1"/>
          </p:cNvPicPr>
          <p:nvPr/>
        </p:nvPicPr>
        <p:blipFill rotWithShape="1">
          <a:blip r:embed="rId4" cstate="print">
            <a:extLst>
              <a:ext uri="{28A0092B-C50C-407E-A947-70E740481C1C}">
                <a14:useLocalDpi xmlns:a14="http://schemas.microsoft.com/office/drawing/2010/main" val="0"/>
              </a:ext>
            </a:extLst>
          </a:blip>
          <a:srcRect t="23989" r="-1"/>
          <a:stretch/>
        </p:blipFill>
        <p:spPr>
          <a:xfrm>
            <a:off x="2" y="-1"/>
            <a:ext cx="140164" cy="417027"/>
          </a:xfrm>
          <a:prstGeom prst="rect">
            <a:avLst/>
          </a:prstGeom>
        </p:spPr>
      </p:pic>
      <p:sp>
        <p:nvSpPr>
          <p:cNvPr id="15" name="Content Placeholder 2"/>
          <p:cNvSpPr>
            <a:spLocks noGrp="1"/>
          </p:cNvSpPr>
          <p:nvPr>
            <p:ph sz="half" idx="1"/>
          </p:nvPr>
        </p:nvSpPr>
        <p:spPr>
          <a:xfrm>
            <a:off x="381003" y="731520"/>
            <a:ext cx="8236524" cy="1831572"/>
          </a:xfrm>
        </p:spPr>
        <p:txBody>
          <a:bodyPr vert="horz" lIns="91440" tIns="45720" rIns="91440" bIns="45720" rtlCol="0">
            <a:normAutofit/>
          </a:bodyPr>
          <a:lstStyle>
            <a:lvl1pPr>
              <a:defRPr lang="en-US" sz="1600" dirty="0" smtClean="0">
                <a:solidFill>
                  <a:srgbClr val="323131"/>
                </a:solidFill>
              </a:defRPr>
            </a:lvl1pPr>
            <a:lvl2pPr>
              <a:defRPr lang="en-US" dirty="0" smtClean="0">
                <a:solidFill>
                  <a:srgbClr val="323131"/>
                </a:solidFill>
              </a:defRPr>
            </a:lvl2pPr>
            <a:lvl3pPr>
              <a:defRPr lang="en-US" dirty="0" smtClean="0">
                <a:solidFill>
                  <a:srgbClr val="323131"/>
                </a:solidFill>
              </a:defRPr>
            </a:lvl3pPr>
            <a:lvl4pPr>
              <a:defRPr lang="en-US" dirty="0" smtClean="0">
                <a:solidFill>
                  <a:srgbClr val="323131"/>
                </a:solidFill>
              </a:defRPr>
            </a:lvl4pPr>
            <a:lvl5pPr>
              <a:defRPr lang="en-US" dirty="0">
                <a:solidFill>
                  <a:srgbClr val="323131"/>
                </a:solidFill>
              </a:defRPr>
            </a:lvl5pPr>
          </a:lstStyle>
          <a:p>
            <a:pPr marL="173831" lvl="0" indent="-173831"/>
            <a:r>
              <a:rPr lang="en-US"/>
              <a:t>Click to edit Master text styles</a:t>
            </a:r>
          </a:p>
          <a:p>
            <a:pPr marL="173831" lvl="1" indent="-173831"/>
            <a:r>
              <a:rPr lang="en-US"/>
              <a:t>Second level</a:t>
            </a:r>
          </a:p>
          <a:p>
            <a:pPr marL="173831" lvl="2" indent="-173831"/>
            <a:r>
              <a:rPr lang="en-US"/>
              <a:t>Third level</a:t>
            </a:r>
          </a:p>
          <a:p>
            <a:pPr marL="173831" lvl="3" indent="-173831"/>
            <a:r>
              <a:rPr lang="en-US"/>
              <a:t>Fourth level</a:t>
            </a:r>
          </a:p>
          <a:p>
            <a:pPr marL="173831" lvl="4" indent="-173831"/>
            <a:r>
              <a:rPr lang="en-US"/>
              <a:t>Fifth level</a:t>
            </a:r>
            <a:endParaRPr lang="en-US" dirty="0"/>
          </a:p>
        </p:txBody>
      </p:sp>
      <p:sp>
        <p:nvSpPr>
          <p:cNvPr id="22" name="Content Placeholder 3"/>
          <p:cNvSpPr>
            <a:spLocks noGrp="1"/>
          </p:cNvSpPr>
          <p:nvPr>
            <p:ph sz="half" idx="2"/>
          </p:nvPr>
        </p:nvSpPr>
        <p:spPr>
          <a:xfrm>
            <a:off x="381149" y="2902246"/>
            <a:ext cx="8236379" cy="1794443"/>
          </a:xfrm>
        </p:spPr>
        <p:txBody>
          <a:bodyPr vert="horz" lIns="91440" tIns="45720" rIns="91440" bIns="45720" rtlCol="0">
            <a:normAutofit/>
          </a:bodyPr>
          <a:lstStyle>
            <a:lvl1pPr>
              <a:defRPr lang="en-US" sz="1600" dirty="0" smtClean="0">
                <a:solidFill>
                  <a:srgbClr val="323131"/>
                </a:solidFill>
              </a:defRPr>
            </a:lvl1pPr>
            <a:lvl2pPr>
              <a:defRPr lang="en-US" dirty="0" smtClean="0">
                <a:solidFill>
                  <a:srgbClr val="323131"/>
                </a:solidFill>
              </a:defRPr>
            </a:lvl2pPr>
            <a:lvl3pPr>
              <a:defRPr lang="en-US" dirty="0" smtClean="0">
                <a:solidFill>
                  <a:srgbClr val="323131"/>
                </a:solidFill>
              </a:defRPr>
            </a:lvl3pPr>
            <a:lvl4pPr>
              <a:defRPr lang="en-US" dirty="0" smtClean="0">
                <a:solidFill>
                  <a:srgbClr val="323131"/>
                </a:solidFill>
              </a:defRPr>
            </a:lvl4pPr>
            <a:lvl5pPr>
              <a:defRPr lang="en-US" dirty="0">
                <a:solidFill>
                  <a:srgbClr val="323131"/>
                </a:solidFill>
              </a:defRPr>
            </a:lvl5pPr>
          </a:lstStyle>
          <a:p>
            <a:pPr marL="173831" lvl="0" indent="-173831"/>
            <a:r>
              <a:rPr lang="en-US"/>
              <a:t>Click to edit Master text styles</a:t>
            </a:r>
          </a:p>
          <a:p>
            <a:pPr marL="173831" lvl="1" indent="-173831"/>
            <a:r>
              <a:rPr lang="en-US"/>
              <a:t>Second level</a:t>
            </a:r>
          </a:p>
          <a:p>
            <a:pPr marL="173831" lvl="2" indent="-173831"/>
            <a:r>
              <a:rPr lang="en-US"/>
              <a:t>Third level</a:t>
            </a:r>
          </a:p>
          <a:p>
            <a:pPr marL="173831" lvl="3" indent="-173831"/>
            <a:r>
              <a:rPr lang="en-US"/>
              <a:t>Fourth level</a:t>
            </a:r>
          </a:p>
          <a:p>
            <a:pPr marL="173831" lvl="4" indent="-173831"/>
            <a:r>
              <a:rPr lang="en-US"/>
              <a:t>Fifth level</a:t>
            </a:r>
            <a:endParaRPr lang="en-US" dirty="0"/>
          </a:p>
        </p:txBody>
      </p:sp>
      <p:sp>
        <p:nvSpPr>
          <p:cNvPr id="11" name="TextBox 10"/>
          <p:cNvSpPr txBox="1"/>
          <p:nvPr/>
        </p:nvSpPr>
        <p:spPr>
          <a:xfrm>
            <a:off x="384048" y="4861788"/>
            <a:ext cx="309700" cy="215444"/>
          </a:xfrm>
          <a:prstGeom prst="rect">
            <a:avLst/>
          </a:prstGeom>
          <a:noFill/>
        </p:spPr>
        <p:txBody>
          <a:bodyPr wrap="none" rtlCol="0">
            <a:spAutoFit/>
          </a:bodyPr>
          <a:lstStyle/>
          <a:p>
            <a:fld id="{50AF1125-DA3C-4A07-AB14-10D26FD6517C}" type="slidenum">
              <a:rPr lang="en-US" sz="800" kern="1200" noProof="0" smtClean="0">
                <a:solidFill>
                  <a:schemeClr val="bg1"/>
                </a:solidFill>
                <a:latin typeface="+mn-lt"/>
                <a:ea typeface="+mn-ea"/>
                <a:cs typeface="Arial"/>
              </a:rPr>
              <a:pPr/>
              <a:t>‹#›</a:t>
            </a:fld>
            <a:endParaRPr lang="en-US" sz="800" dirty="0">
              <a:solidFill>
                <a:schemeClr val="bg1"/>
              </a:solidFill>
            </a:endParaRPr>
          </a:p>
        </p:txBody>
      </p:sp>
      <p:sp>
        <p:nvSpPr>
          <p:cNvPr id="13" name="TextBox 12"/>
          <p:cNvSpPr txBox="1"/>
          <p:nvPr/>
        </p:nvSpPr>
        <p:spPr>
          <a:xfrm>
            <a:off x="4789714" y="4852670"/>
            <a:ext cx="2358572" cy="215444"/>
          </a:xfrm>
          <a:prstGeom prst="rect">
            <a:avLst/>
          </a:prstGeom>
          <a:noFill/>
        </p:spPr>
        <p:txBody>
          <a:bodyPr wrap="square" rtlCol="0">
            <a:spAutoFit/>
          </a:bodyPr>
          <a:lstStyle/>
          <a:p>
            <a:pPr algn="r"/>
            <a:r>
              <a:rPr lang="en-US" sz="800" dirty="0">
                <a:solidFill>
                  <a:schemeClr val="bg1"/>
                </a:solidFill>
              </a:rPr>
              <a:t>GENBAND Confidential and Proprietary</a:t>
            </a:r>
          </a:p>
        </p:txBody>
      </p:sp>
      <p:sp>
        <p:nvSpPr>
          <p:cNvPr id="10" name="Text Placeholder 6"/>
          <p:cNvSpPr>
            <a:spLocks noGrp="1"/>
          </p:cNvSpPr>
          <p:nvPr>
            <p:ph type="body" sz="quarter" idx="13" hasCustomPrompt="1"/>
          </p:nvPr>
        </p:nvSpPr>
        <p:spPr>
          <a:xfrm>
            <a:off x="381000" y="406351"/>
            <a:ext cx="8229600" cy="215900"/>
          </a:xfrm>
        </p:spPr>
        <p:txBody>
          <a:bodyPr anchor="ctr">
            <a:noAutofit/>
          </a:bodyPr>
          <a:lstStyle>
            <a:lvl1pPr marL="0" indent="0">
              <a:buNone/>
              <a:defRPr sz="1200"/>
            </a:lvl1pPr>
            <a:lvl2pPr marL="342900" indent="0">
              <a:buNone/>
              <a:defRPr/>
            </a:lvl2pPr>
            <a:lvl3pPr marL="685800" indent="0">
              <a:buNone/>
              <a:defRPr/>
            </a:lvl3pPr>
            <a:lvl4pPr marL="1028700" indent="0">
              <a:buNone/>
              <a:defRPr/>
            </a:lvl4pPr>
            <a:lvl5pPr marL="1371600" indent="0">
              <a:buNone/>
              <a:defRPr/>
            </a:lvl5pPr>
          </a:lstStyle>
          <a:p>
            <a:pPr lvl="0"/>
            <a:r>
              <a:rPr lang="en-US" dirty="0"/>
              <a:t>Click to add subtitle</a:t>
            </a:r>
          </a:p>
        </p:txBody>
      </p:sp>
      <p:sp>
        <p:nvSpPr>
          <p:cNvPr id="17" name="TextBox 16"/>
          <p:cNvSpPr txBox="1"/>
          <p:nvPr userDrawn="1"/>
        </p:nvSpPr>
        <p:spPr>
          <a:xfrm>
            <a:off x="3860791" y="4834195"/>
            <a:ext cx="718466" cy="261610"/>
          </a:xfrm>
          <a:prstGeom prst="rect">
            <a:avLst/>
          </a:prstGeom>
          <a:noFill/>
        </p:spPr>
        <p:txBody>
          <a:bodyPr wrap="none" rtlCol="0">
            <a:spAutoFit/>
          </a:bodyPr>
          <a:lstStyle/>
          <a:p>
            <a:r>
              <a:rPr lang="en-US" sz="1100" dirty="0">
                <a:solidFill>
                  <a:schemeClr val="bg1"/>
                </a:solidFill>
              </a:rPr>
              <a:t>#GBP16</a:t>
            </a:r>
          </a:p>
        </p:txBody>
      </p:sp>
    </p:spTree>
    <p:extLst>
      <p:ext uri="{BB962C8B-B14F-4D97-AF65-F5344CB8AC3E}">
        <p14:creationId xmlns:p14="http://schemas.microsoft.com/office/powerpoint/2010/main" val="3626128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pic>
        <p:nvPicPr>
          <p:cNvPr id="13" name="Picture 1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786499"/>
            <a:ext cx="9144000" cy="357002"/>
          </a:xfrm>
          <a:prstGeom prst="rect">
            <a:avLst/>
          </a:prstGeom>
        </p:spPr>
      </p:pic>
      <p:sp>
        <p:nvSpPr>
          <p:cNvPr id="3" name="Text Placeholder 2"/>
          <p:cNvSpPr>
            <a:spLocks noGrp="1"/>
          </p:cNvSpPr>
          <p:nvPr>
            <p:ph type="body" idx="1"/>
          </p:nvPr>
        </p:nvSpPr>
        <p:spPr>
          <a:xfrm>
            <a:off x="381002" y="514351"/>
            <a:ext cx="4109461" cy="479822"/>
          </a:xfrm>
        </p:spPr>
        <p:txBody>
          <a:bodyPr anchor="b">
            <a:normAutofit/>
          </a:bodyPr>
          <a:lstStyle>
            <a:lvl1pPr marL="0" indent="0">
              <a:buNone/>
              <a:defRPr lang="en-US" sz="1800" b="1" kern="1200" smtClean="0">
                <a:solidFill>
                  <a:srgbClr val="323131"/>
                </a:solidFill>
                <a:latin typeface="Arial" panose="020B0604020202020204" pitchFamily="34" charset="0"/>
                <a:ea typeface="+mn-ea"/>
                <a:cs typeface="Arial" panose="020B0604020202020204" pitchFamily="34" charset="0"/>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381002" y="994171"/>
            <a:ext cx="4109461" cy="3702521"/>
          </a:xfrm>
        </p:spPr>
        <p:txBody>
          <a:bodyPr vert="horz" lIns="91440" tIns="45720" rIns="91440" bIns="45720" rtlCol="0">
            <a:normAutofit/>
          </a:bodyPr>
          <a:lstStyle>
            <a:lvl1pPr>
              <a:defRPr lang="en-US" sz="1600" dirty="0" smtClean="0">
                <a:solidFill>
                  <a:srgbClr val="323131"/>
                </a:solidFill>
              </a:defRPr>
            </a:lvl1pPr>
            <a:lvl2pPr>
              <a:defRPr lang="en-US" dirty="0" smtClean="0">
                <a:solidFill>
                  <a:srgbClr val="323131"/>
                </a:solidFill>
              </a:defRPr>
            </a:lvl2pPr>
            <a:lvl3pPr>
              <a:defRPr lang="en-US" dirty="0" smtClean="0">
                <a:solidFill>
                  <a:srgbClr val="323131"/>
                </a:solidFill>
              </a:defRPr>
            </a:lvl3pPr>
            <a:lvl4pPr>
              <a:defRPr lang="en-US" dirty="0" smtClean="0">
                <a:solidFill>
                  <a:srgbClr val="323131"/>
                </a:solidFill>
              </a:defRPr>
            </a:lvl4pPr>
            <a:lvl5pPr>
              <a:defRPr lang="en-US" dirty="0">
                <a:solidFill>
                  <a:srgbClr val="323131"/>
                </a:solidFill>
              </a:defRPr>
            </a:lvl5pPr>
          </a:lstStyle>
          <a:p>
            <a:pPr marL="173831" lvl="0" indent="-173831"/>
            <a:r>
              <a:rPr lang="en-US"/>
              <a:t>Click to edit Master text styles</a:t>
            </a:r>
          </a:p>
          <a:p>
            <a:pPr marL="173831" lvl="1" indent="-173831"/>
            <a:r>
              <a:rPr lang="en-US"/>
              <a:t>Second level</a:t>
            </a:r>
          </a:p>
          <a:p>
            <a:pPr marL="173831" lvl="2" indent="-173831"/>
            <a:r>
              <a:rPr lang="en-US"/>
              <a:t>Third level</a:t>
            </a:r>
          </a:p>
          <a:p>
            <a:pPr marL="173831" lvl="3" indent="-173831"/>
            <a:r>
              <a:rPr lang="en-US"/>
              <a:t>Fourth level</a:t>
            </a:r>
          </a:p>
          <a:p>
            <a:pPr marL="173831" lvl="4" indent="-173831"/>
            <a:r>
              <a:rPr lang="en-US"/>
              <a:t>Fifth level</a:t>
            </a:r>
            <a:endParaRPr lang="en-US" dirty="0"/>
          </a:p>
        </p:txBody>
      </p:sp>
      <p:sp>
        <p:nvSpPr>
          <p:cNvPr id="5" name="Text Placeholder 4"/>
          <p:cNvSpPr>
            <a:spLocks noGrp="1"/>
          </p:cNvSpPr>
          <p:nvPr>
            <p:ph type="body" sz="quarter" idx="3"/>
          </p:nvPr>
        </p:nvSpPr>
        <p:spPr>
          <a:xfrm>
            <a:off x="4568831" y="514351"/>
            <a:ext cx="4041775" cy="479822"/>
          </a:xfrm>
        </p:spPr>
        <p:txBody>
          <a:bodyPr anchor="b">
            <a:normAutofit/>
          </a:bodyPr>
          <a:lstStyle>
            <a:lvl1pPr marL="0" indent="0">
              <a:buNone/>
              <a:defRPr sz="1800" b="1">
                <a:solidFill>
                  <a:srgbClr val="2E2E2E"/>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568831" y="994171"/>
            <a:ext cx="4041775" cy="3702521"/>
          </a:xfrm>
        </p:spPr>
        <p:txBody>
          <a:bodyPr vert="horz" lIns="91440" tIns="45720" rIns="91440" bIns="45720" rtlCol="0">
            <a:normAutofit/>
          </a:bodyPr>
          <a:lstStyle>
            <a:lvl1pPr>
              <a:defRPr lang="en-US" sz="1600" dirty="0" smtClean="0">
                <a:solidFill>
                  <a:srgbClr val="323131"/>
                </a:solidFill>
              </a:defRPr>
            </a:lvl1pPr>
            <a:lvl2pPr>
              <a:defRPr lang="en-US" dirty="0" smtClean="0">
                <a:solidFill>
                  <a:srgbClr val="323131"/>
                </a:solidFill>
              </a:defRPr>
            </a:lvl2pPr>
            <a:lvl3pPr>
              <a:defRPr lang="en-US" dirty="0" smtClean="0">
                <a:solidFill>
                  <a:srgbClr val="323131"/>
                </a:solidFill>
              </a:defRPr>
            </a:lvl3pPr>
            <a:lvl4pPr>
              <a:defRPr lang="en-US" dirty="0" smtClean="0">
                <a:solidFill>
                  <a:srgbClr val="323131"/>
                </a:solidFill>
              </a:defRPr>
            </a:lvl4pPr>
            <a:lvl5pPr>
              <a:defRPr lang="en-US" dirty="0">
                <a:solidFill>
                  <a:srgbClr val="323131"/>
                </a:solidFill>
              </a:defRPr>
            </a:lvl5pPr>
          </a:lstStyle>
          <a:p>
            <a:pPr marL="173831" lvl="0" indent="-173831"/>
            <a:r>
              <a:rPr lang="en-US"/>
              <a:t>Click to edit Master text styles</a:t>
            </a:r>
          </a:p>
          <a:p>
            <a:pPr marL="173831" lvl="1" indent="-173831"/>
            <a:r>
              <a:rPr lang="en-US"/>
              <a:t>Second level</a:t>
            </a:r>
          </a:p>
          <a:p>
            <a:pPr marL="173831" lvl="2" indent="-173831"/>
            <a:r>
              <a:rPr lang="en-US"/>
              <a:t>Third level</a:t>
            </a:r>
          </a:p>
          <a:p>
            <a:pPr marL="173831" lvl="3" indent="-173831"/>
            <a:r>
              <a:rPr lang="en-US"/>
              <a:t>Fourth level</a:t>
            </a:r>
          </a:p>
          <a:p>
            <a:pPr marL="173831" lvl="4" indent="-173831"/>
            <a:r>
              <a:rPr lang="en-US"/>
              <a:t>Fifth level</a:t>
            </a:r>
            <a:endParaRPr lang="en-US" dirty="0"/>
          </a:p>
        </p:txBody>
      </p:sp>
      <p:sp>
        <p:nvSpPr>
          <p:cNvPr id="12" name="Title 1"/>
          <p:cNvSpPr>
            <a:spLocks noGrp="1"/>
          </p:cNvSpPr>
          <p:nvPr>
            <p:ph type="title" hasCustomPrompt="1"/>
          </p:nvPr>
        </p:nvSpPr>
        <p:spPr>
          <a:xfrm>
            <a:off x="381000" y="105644"/>
            <a:ext cx="8229600" cy="311384"/>
          </a:xfrm>
        </p:spPr>
        <p:txBody>
          <a:bodyPr vert="horz" lIns="91440" tIns="45720" rIns="91440" bIns="45720" rtlCol="0" anchor="ctr">
            <a:noAutofit/>
          </a:bodyPr>
          <a:lstStyle>
            <a:lvl1pPr>
              <a:defRPr lang="en-US" sz="2000" dirty="0">
                <a:solidFill>
                  <a:srgbClr val="323131"/>
                </a:solidFill>
              </a:defRPr>
            </a:lvl1pPr>
          </a:lstStyle>
          <a:p>
            <a:pPr lvl="0"/>
            <a:r>
              <a:rPr lang="en-US" dirty="0"/>
              <a:t>Click To Edit Master Title Style</a:t>
            </a:r>
          </a:p>
        </p:txBody>
      </p:sp>
      <p:pic>
        <p:nvPicPr>
          <p:cNvPr id="14" name="Picture 13"/>
          <p:cNvPicPr>
            <a:picLocks noChangeAspect="1"/>
          </p:cNvPicPr>
          <p:nvPr/>
        </p:nvPicPr>
        <p:blipFill rotWithShape="1">
          <a:blip r:embed="rId3" cstate="print">
            <a:extLst>
              <a:ext uri="{28A0092B-C50C-407E-A947-70E740481C1C}">
                <a14:useLocalDpi xmlns:a14="http://schemas.microsoft.com/office/drawing/2010/main" val="0"/>
              </a:ext>
            </a:extLst>
          </a:blip>
          <a:srcRect t="23989" r="-1"/>
          <a:stretch/>
        </p:blipFill>
        <p:spPr>
          <a:xfrm>
            <a:off x="2" y="-1"/>
            <a:ext cx="140164" cy="417027"/>
          </a:xfrm>
          <a:prstGeom prst="rect">
            <a:avLst/>
          </a:prstGeom>
        </p:spPr>
      </p:pic>
      <p:sp>
        <p:nvSpPr>
          <p:cNvPr id="15" name="TextBox 14"/>
          <p:cNvSpPr txBox="1"/>
          <p:nvPr/>
        </p:nvSpPr>
        <p:spPr>
          <a:xfrm>
            <a:off x="384048" y="4861788"/>
            <a:ext cx="309700" cy="215444"/>
          </a:xfrm>
          <a:prstGeom prst="rect">
            <a:avLst/>
          </a:prstGeom>
          <a:noFill/>
        </p:spPr>
        <p:txBody>
          <a:bodyPr wrap="none" rtlCol="0">
            <a:spAutoFit/>
          </a:bodyPr>
          <a:lstStyle/>
          <a:p>
            <a:fld id="{50AF1125-DA3C-4A07-AB14-10D26FD6517C}" type="slidenum">
              <a:rPr lang="en-US" sz="800" kern="1200" noProof="0" smtClean="0">
                <a:solidFill>
                  <a:schemeClr val="bg1"/>
                </a:solidFill>
                <a:latin typeface="+mn-lt"/>
                <a:ea typeface="+mn-ea"/>
                <a:cs typeface="Arial"/>
              </a:rPr>
              <a:pPr/>
              <a:t>‹#›</a:t>
            </a:fld>
            <a:endParaRPr lang="en-US" sz="800" dirty="0">
              <a:solidFill>
                <a:schemeClr val="bg1"/>
              </a:solidFill>
            </a:endParaRPr>
          </a:p>
        </p:txBody>
      </p:sp>
      <p:sp>
        <p:nvSpPr>
          <p:cNvPr id="18" name="TextBox 17"/>
          <p:cNvSpPr txBox="1"/>
          <p:nvPr userDrawn="1"/>
        </p:nvSpPr>
        <p:spPr>
          <a:xfrm>
            <a:off x="3860791" y="4834195"/>
            <a:ext cx="263214" cy="261610"/>
          </a:xfrm>
          <a:prstGeom prst="rect">
            <a:avLst/>
          </a:prstGeom>
          <a:noFill/>
        </p:spPr>
        <p:txBody>
          <a:bodyPr wrap="none" rtlCol="0">
            <a:spAutoFit/>
          </a:bodyPr>
          <a:lstStyle/>
          <a:p>
            <a:r>
              <a:rPr lang="en-US" sz="1100" dirty="0">
                <a:solidFill>
                  <a:schemeClr val="bg1"/>
                </a:solidFill>
              </a:rPr>
              <a:t>6</a:t>
            </a:r>
          </a:p>
        </p:txBody>
      </p:sp>
    </p:spTree>
    <p:extLst>
      <p:ext uri="{BB962C8B-B14F-4D97-AF65-F5344CB8AC3E}">
        <p14:creationId xmlns:p14="http://schemas.microsoft.com/office/powerpoint/2010/main" val="3997126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Subtitle Only">
    <p:spTree>
      <p:nvGrpSpPr>
        <p:cNvPr id="1" name=""/>
        <p:cNvGrpSpPr/>
        <p:nvPr/>
      </p:nvGrpSpPr>
      <p:grpSpPr>
        <a:xfrm>
          <a:off x="0" y="0"/>
          <a:ext cx="0" cy="0"/>
          <a:chOff x="0" y="0"/>
          <a:chExt cx="0" cy="0"/>
        </a:xfrm>
      </p:grpSpPr>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786499"/>
            <a:ext cx="9144000" cy="357002"/>
          </a:xfrm>
          <a:prstGeom prst="rect">
            <a:avLst/>
          </a:prstGeom>
        </p:spPr>
      </p:pic>
      <p:sp>
        <p:nvSpPr>
          <p:cNvPr id="8" name="Title 1"/>
          <p:cNvSpPr>
            <a:spLocks noGrp="1"/>
          </p:cNvSpPr>
          <p:nvPr>
            <p:ph type="title" hasCustomPrompt="1"/>
          </p:nvPr>
        </p:nvSpPr>
        <p:spPr>
          <a:xfrm>
            <a:off x="381000" y="105644"/>
            <a:ext cx="8229600" cy="311384"/>
          </a:xfrm>
        </p:spPr>
        <p:txBody>
          <a:bodyPr vert="horz" lIns="91440" tIns="45720" rIns="91440" bIns="45720" rtlCol="0" anchor="ctr">
            <a:noAutofit/>
          </a:bodyPr>
          <a:lstStyle>
            <a:lvl1pPr>
              <a:defRPr lang="en-US" sz="2000" dirty="0">
                <a:solidFill>
                  <a:srgbClr val="323131"/>
                </a:solidFill>
              </a:defRPr>
            </a:lvl1pPr>
          </a:lstStyle>
          <a:p>
            <a:pPr lvl="0"/>
            <a:r>
              <a:rPr lang="en-US" dirty="0"/>
              <a:t>Click To Edit Master Title Style</a:t>
            </a:r>
          </a:p>
        </p:txBody>
      </p:sp>
      <p:pic>
        <p:nvPicPr>
          <p:cNvPr id="10" name="Picture 9"/>
          <p:cNvPicPr>
            <a:picLocks noChangeAspect="1"/>
          </p:cNvPicPr>
          <p:nvPr/>
        </p:nvPicPr>
        <p:blipFill rotWithShape="1">
          <a:blip r:embed="rId3" cstate="print">
            <a:extLst>
              <a:ext uri="{28A0092B-C50C-407E-A947-70E740481C1C}">
                <a14:useLocalDpi xmlns:a14="http://schemas.microsoft.com/office/drawing/2010/main" val="0"/>
              </a:ext>
            </a:extLst>
          </a:blip>
          <a:srcRect t="23989" r="-1"/>
          <a:stretch/>
        </p:blipFill>
        <p:spPr>
          <a:xfrm>
            <a:off x="2" y="-1"/>
            <a:ext cx="140164" cy="417027"/>
          </a:xfrm>
          <a:prstGeom prst="rect">
            <a:avLst/>
          </a:prstGeom>
        </p:spPr>
      </p:pic>
      <p:sp>
        <p:nvSpPr>
          <p:cNvPr id="11" name="TextBox 10"/>
          <p:cNvSpPr txBox="1"/>
          <p:nvPr/>
        </p:nvSpPr>
        <p:spPr>
          <a:xfrm>
            <a:off x="384048" y="4861788"/>
            <a:ext cx="309700" cy="215444"/>
          </a:xfrm>
          <a:prstGeom prst="rect">
            <a:avLst/>
          </a:prstGeom>
          <a:noFill/>
        </p:spPr>
        <p:txBody>
          <a:bodyPr wrap="none" rtlCol="0">
            <a:spAutoFit/>
          </a:bodyPr>
          <a:lstStyle/>
          <a:p>
            <a:fld id="{50AF1125-DA3C-4A07-AB14-10D26FD6517C}" type="slidenum">
              <a:rPr lang="en-US" sz="800" kern="1200" noProof="0" smtClean="0">
                <a:solidFill>
                  <a:schemeClr val="bg1"/>
                </a:solidFill>
                <a:latin typeface="+mn-lt"/>
                <a:ea typeface="+mn-ea"/>
                <a:cs typeface="Arial"/>
              </a:rPr>
              <a:pPr/>
              <a:t>‹#›</a:t>
            </a:fld>
            <a:endParaRPr lang="en-US" sz="800" dirty="0">
              <a:solidFill>
                <a:schemeClr val="bg1"/>
              </a:solidFill>
            </a:endParaRPr>
          </a:p>
        </p:txBody>
      </p:sp>
    </p:spTree>
    <p:extLst>
      <p:ext uri="{BB962C8B-B14F-4D97-AF65-F5344CB8AC3E}">
        <p14:creationId xmlns:p14="http://schemas.microsoft.com/office/powerpoint/2010/main" val="21997041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3250007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Text slide ">
    <p:bg>
      <p:bgPr>
        <a:solidFill>
          <a:schemeClr val="bg2"/>
        </a:solidFill>
        <a:effectLst/>
      </p:bgPr>
    </p:bg>
    <p:spTree>
      <p:nvGrpSpPr>
        <p:cNvPr id="1" name=""/>
        <p:cNvGrpSpPr/>
        <p:nvPr/>
      </p:nvGrpSpPr>
      <p:grpSpPr>
        <a:xfrm>
          <a:off x="0" y="0"/>
          <a:ext cx="0" cy="0"/>
          <a:chOff x="0" y="0"/>
          <a:chExt cx="0" cy="0"/>
        </a:xfrm>
      </p:grpSpPr>
      <p:pic>
        <p:nvPicPr>
          <p:cNvPr id="8" name="Picture 7"/>
          <p:cNvPicPr>
            <a:picLocks noChangeAspect="1"/>
          </p:cNvPicPr>
          <p:nvPr userDrawn="1"/>
        </p:nvPicPr>
        <p:blipFill rotWithShape="1">
          <a:blip r:embed="rId2" cstate="email">
            <a:extLst>
              <a:ext uri="{28A0092B-C50C-407E-A947-70E740481C1C}">
                <a14:useLocalDpi xmlns:a14="http://schemas.microsoft.com/office/drawing/2010/main" val="0"/>
              </a:ext>
            </a:extLst>
          </a:blip>
          <a:srcRect l="1747" r="1749" b="3497"/>
          <a:stretch/>
        </p:blipFill>
        <p:spPr>
          <a:xfrm>
            <a:off x="2" y="109"/>
            <a:ext cx="9144191" cy="5143393"/>
          </a:xfrm>
          <a:prstGeom prst="rect">
            <a:avLst/>
          </a:prstGeom>
        </p:spPr>
      </p:pic>
      <p:sp>
        <p:nvSpPr>
          <p:cNvPr id="3" name="Content Placeholder 2"/>
          <p:cNvSpPr>
            <a:spLocks noGrp="1"/>
          </p:cNvSpPr>
          <p:nvPr>
            <p:ph idx="1"/>
          </p:nvPr>
        </p:nvSpPr>
        <p:spPr>
          <a:xfrm>
            <a:off x="357190" y="581838"/>
            <a:ext cx="8428890" cy="3995260"/>
          </a:xfrm>
          <a:prstGeom prst="roundRect">
            <a:avLst>
              <a:gd name="adj" fmla="val 2400"/>
            </a:avLst>
          </a:prstGeom>
          <a:solidFill>
            <a:srgbClr val="FFFFFF"/>
          </a:solidFill>
          <a:ln>
            <a:solidFill>
              <a:srgbClr val="F2F2F2">
                <a:alpha val="0"/>
              </a:srgbClr>
            </a:solidFill>
          </a:ln>
        </p:spPr>
        <p:txBody>
          <a:bodyPr lIns="182880" tIns="91440" rIns="182880" bIns="182880"/>
          <a:lstStyle>
            <a:lvl1pPr>
              <a:defRPr>
                <a:ln>
                  <a:noFill/>
                </a:ln>
                <a:solidFill>
                  <a:schemeClr val="accent1"/>
                </a:solidFill>
              </a:defRPr>
            </a:lvl1pPr>
            <a:lvl2pPr>
              <a:defRPr>
                <a:ln>
                  <a:noFill/>
                </a:ln>
                <a:solidFill>
                  <a:schemeClr val="tx2"/>
                </a:solidFill>
              </a:defRPr>
            </a:lvl2pPr>
            <a:lvl3pPr>
              <a:defRPr>
                <a:ln>
                  <a:noFill/>
                </a:ln>
                <a:solidFill>
                  <a:schemeClr val="tx2"/>
                </a:solidFill>
              </a:defRPr>
            </a:lvl3pPr>
            <a:lvl4pPr>
              <a:defRPr>
                <a:ln>
                  <a:noFill/>
                </a:ln>
                <a:solidFill>
                  <a:schemeClr val="tx2"/>
                </a:solidFill>
              </a:defRPr>
            </a:lvl4pPr>
            <a:lvl5pPr>
              <a:defRPr>
                <a:ln>
                  <a:noFill/>
                </a:ln>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itle 3"/>
          <p:cNvSpPr>
            <a:spLocks noGrp="1"/>
          </p:cNvSpPr>
          <p:nvPr>
            <p:ph type="title" hasCustomPrompt="1"/>
          </p:nvPr>
        </p:nvSpPr>
        <p:spPr>
          <a:xfrm>
            <a:off x="53201" y="5482"/>
            <a:ext cx="8004175" cy="576357"/>
          </a:xfrm>
          <a:noFill/>
        </p:spPr>
        <p:txBody>
          <a:bodyPr/>
          <a:lstStyle>
            <a:lvl1pPr>
              <a:defRPr sz="2160"/>
            </a:lvl1pPr>
          </a:lstStyle>
          <a:p>
            <a:r>
              <a:rPr lang="en-US" dirty="0"/>
              <a:t>Click to edit Master title style</a:t>
            </a:r>
            <a:br>
              <a:rPr lang="en-US" dirty="0"/>
            </a:br>
            <a:endParaRPr lang="en-CA" dirty="0"/>
          </a:p>
        </p:txBody>
      </p:sp>
      <p:sp>
        <p:nvSpPr>
          <p:cNvPr id="13" name="Footer Placeholder 6"/>
          <p:cNvSpPr>
            <a:spLocks noGrp="1"/>
          </p:cNvSpPr>
          <p:nvPr>
            <p:ph type="ftr" sz="quarter" idx="3"/>
          </p:nvPr>
        </p:nvSpPr>
        <p:spPr>
          <a:xfrm>
            <a:off x="914400" y="4750931"/>
            <a:ext cx="5773738" cy="218739"/>
          </a:xfrm>
          <a:prstGeom prst="rect">
            <a:avLst/>
          </a:prstGeom>
        </p:spPr>
        <p:txBody>
          <a:bodyPr/>
          <a:lstStyle>
            <a:lvl1pPr>
              <a:defRPr sz="540">
                <a:solidFill>
                  <a:srgbClr val="666666"/>
                </a:solidFill>
              </a:defRPr>
            </a:lvl1pPr>
          </a:lstStyle>
          <a:p>
            <a:r>
              <a:rPr lang="en-US" dirty="0"/>
              <a:t>© 2015 AT&amp;T Intellectual Property. All rights reserved. AT&amp;T and the AT&amp;T logo are trademarks of AT&amp;T Intellectual Property.</a:t>
            </a:r>
          </a:p>
          <a:p>
            <a:r>
              <a:rPr lang="en-US" dirty="0"/>
              <a:t>AT&amp;T Proprietary (Internal Use Only) Not for use or disclosure outside the AT&amp;T companies except under written agreement.</a:t>
            </a:r>
          </a:p>
        </p:txBody>
      </p:sp>
      <p:sp>
        <p:nvSpPr>
          <p:cNvPr id="14" name="Slide Number Placeholder 7"/>
          <p:cNvSpPr>
            <a:spLocks noGrp="1"/>
          </p:cNvSpPr>
          <p:nvPr>
            <p:ph type="sldNum" sz="quarter" idx="4"/>
          </p:nvPr>
        </p:nvSpPr>
        <p:spPr>
          <a:xfrm>
            <a:off x="327025" y="4726758"/>
            <a:ext cx="336550" cy="242912"/>
          </a:xfrm>
          <a:prstGeom prst="rect">
            <a:avLst/>
          </a:prstGeom>
        </p:spPr>
        <p:txBody>
          <a:bodyPr/>
          <a:lstStyle>
            <a:lvl1pPr>
              <a:defRPr sz="720" b="1">
                <a:solidFill>
                  <a:srgbClr val="666666"/>
                </a:solidFill>
              </a:defRPr>
            </a:lvl1pPr>
          </a:lstStyle>
          <a:p>
            <a:pPr>
              <a:defRPr/>
            </a:pPr>
            <a:fld id="{8074B6C9-7640-0346-9181-9D7622A30249}" type="slidenum">
              <a:rPr lang="en-US" smtClean="0"/>
              <a:pPr>
                <a:defRPr/>
              </a:pPr>
              <a:t>‹#›</a:t>
            </a:fld>
            <a:endParaRPr lang="en-US" dirty="0"/>
          </a:p>
        </p:txBody>
      </p:sp>
    </p:spTree>
    <p:extLst>
      <p:ext uri="{BB962C8B-B14F-4D97-AF65-F5344CB8AC3E}">
        <p14:creationId xmlns:p14="http://schemas.microsoft.com/office/powerpoint/2010/main" val="1750465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375"/>
            <a:ext cx="6858000" cy="17907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2701925"/>
            <a:ext cx="6858000" cy="124142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C78CCEF-FE01-934A-8E12-293F3D54AE5A}" type="datetimeFigureOut">
              <a:rPr lang="en-US" smtClean="0"/>
              <a:pPr/>
              <a:t>12/9/24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03AECC-395F-9B49-A85C-346DD428B65C}" type="slidenum">
              <a:rPr lang="en-US" smtClean="0"/>
              <a:pPr/>
              <a:t>‹#›</a:t>
            </a:fld>
            <a:endParaRPr lang="en-US"/>
          </a:p>
        </p:txBody>
      </p:sp>
    </p:spTree>
    <p:extLst>
      <p:ext uri="{BB962C8B-B14F-4D97-AF65-F5344CB8AC3E}">
        <p14:creationId xmlns:p14="http://schemas.microsoft.com/office/powerpoint/2010/main" val="7862946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3" Type="http://schemas.openxmlformats.org/officeDocument/2006/relationships/slideLayout" Target="../slideLayouts/slideLayout11.xml"/><Relationship Id="rId7" Type="http://schemas.openxmlformats.org/officeDocument/2006/relationships/slideLayout" Target="../slideLayouts/slideLayout15.xml"/><Relationship Id="rId12" Type="http://schemas.openxmlformats.org/officeDocument/2006/relationships/theme" Target="../theme/theme2.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slideLayout" Target="../slideLayouts/slideLayout19.xml"/><Relationship Id="rId5" Type="http://schemas.openxmlformats.org/officeDocument/2006/relationships/slideLayout" Target="../slideLayouts/slideLayout13.xml"/><Relationship Id="rId10" Type="http://schemas.openxmlformats.org/officeDocument/2006/relationships/slideLayout" Target="../slideLayouts/slideLayout18.xml"/><Relationship Id="rId4" Type="http://schemas.openxmlformats.org/officeDocument/2006/relationships/slideLayout" Target="../slideLayouts/slideLayout12.xml"/><Relationship Id="rId9" Type="http://schemas.openxmlformats.org/officeDocument/2006/relationships/slideLayout" Target="../slideLayouts/slideLayout17.xml"/></Relationships>
</file>

<file path=ppt/slideMasters/_rels/slideMaster3.xml.rels><?xml version="1.0" encoding="UTF-8" standalone="yes"?>
<Relationships xmlns="http://schemas.openxmlformats.org/package/2006/relationships"><Relationship Id="rId1"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27.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theme" Target="../theme/theme4.xml"/><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0" Type="http://schemas.openxmlformats.org/officeDocument/2006/relationships/slideLayout" Target="../slideLayouts/slideLayout29.xml"/><Relationship Id="rId4" Type="http://schemas.openxmlformats.org/officeDocument/2006/relationships/slideLayout" Target="../slideLayouts/slideLayout23.xml"/><Relationship Id="rId9" Type="http://schemas.openxmlformats.org/officeDocument/2006/relationships/slideLayout" Target="../slideLayouts/slideLayout28.xml"/></Relationships>
</file>

<file path=ppt/slideMasters/_rels/slideMaster5.xml.rels><?xml version="1.0" encoding="UTF-8" standalone="yes"?>
<Relationships xmlns="http://schemas.openxmlformats.org/package/2006/relationships"><Relationship Id="rId1" Type="http://schemas.openxmlformats.org/officeDocument/2006/relationships/theme" Target="../theme/theme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31621"/>
            <a:ext cx="8229600" cy="457199"/>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457200" y="741220"/>
            <a:ext cx="8229600" cy="385340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367194028"/>
      </p:ext>
    </p:extLst>
  </p:cSld>
  <p:clrMap bg1="lt1" tx1="dk1" bg2="lt2" tx2="dk2" accent1="accent1" accent2="accent2" accent3="accent3" accent4="accent4" accent5="accent5" accent6="accent6" hlink="hlink" folHlink="folHlink"/>
  <p:sldLayoutIdLst>
    <p:sldLayoutId id="2147483689" r:id="rId1"/>
    <p:sldLayoutId id="2147483702" r:id="rId2"/>
    <p:sldLayoutId id="2147483690" r:id="rId3"/>
    <p:sldLayoutId id="2147483691" r:id="rId4"/>
    <p:sldLayoutId id="2147483692" r:id="rId5"/>
    <p:sldLayoutId id="2147483693" r:id="rId6"/>
    <p:sldLayoutId id="2147483710" r:id="rId7"/>
    <p:sldLayoutId id="2147483728" r:id="rId8"/>
  </p:sldLayoutIdLst>
  <p:hf sldNum="0" hdr="0" ftr="0" dt="0"/>
  <p:txStyles>
    <p:titleStyle>
      <a:lvl1pPr algn="l" defTabSz="685800" rtl="0" eaLnBrk="1" latinLnBrk="0" hangingPunct="1">
        <a:spcBef>
          <a:spcPct val="0"/>
        </a:spcBef>
        <a:buNone/>
        <a:defRPr sz="2000" b="1" kern="1200">
          <a:solidFill>
            <a:srgbClr val="2E2E2E"/>
          </a:solidFill>
          <a:latin typeface="Arial" panose="020B0604020202020204" pitchFamily="34" charset="0"/>
          <a:ea typeface="+mj-ea"/>
          <a:cs typeface="Arial" panose="020B0604020202020204" pitchFamily="34" charset="0"/>
        </a:defRPr>
      </a:lvl1pPr>
    </p:titleStyle>
    <p:bodyStyle>
      <a:lvl1pPr marL="171450" indent="-171450" algn="l" defTabSz="685800" rtl="0" eaLnBrk="1" latinLnBrk="0" hangingPunct="1">
        <a:spcBef>
          <a:spcPct val="20000"/>
        </a:spcBef>
        <a:buClr>
          <a:schemeClr val="tx1"/>
        </a:buClr>
        <a:buFont typeface="Arial" panose="020B0604020202020204" pitchFamily="34" charset="0"/>
        <a:buChar char="•"/>
        <a:defRPr sz="1600" kern="1200">
          <a:solidFill>
            <a:srgbClr val="2E2E2E"/>
          </a:solidFill>
          <a:latin typeface="Arial" panose="020B0604020202020204" pitchFamily="34" charset="0"/>
          <a:ea typeface="+mn-ea"/>
          <a:cs typeface="Arial" panose="020B0604020202020204" pitchFamily="34" charset="0"/>
        </a:defRPr>
      </a:lvl1pPr>
      <a:lvl2pPr marL="557213" indent="-214313" algn="l" defTabSz="685800" rtl="0" eaLnBrk="1" latinLnBrk="0" hangingPunct="1">
        <a:spcBef>
          <a:spcPct val="20000"/>
        </a:spcBef>
        <a:buFont typeface="Arial" panose="020B0604020202020204" pitchFamily="34" charset="0"/>
        <a:buChar char="–"/>
        <a:defRPr sz="1200" kern="1200">
          <a:solidFill>
            <a:srgbClr val="2E2E2E"/>
          </a:solidFill>
          <a:latin typeface="Arial" panose="020B0604020202020204" pitchFamily="34" charset="0"/>
          <a:ea typeface="+mn-ea"/>
          <a:cs typeface="Arial" panose="020B0604020202020204" pitchFamily="34" charset="0"/>
        </a:defRPr>
      </a:lvl2pPr>
      <a:lvl3pPr marL="857250" indent="-171450" algn="l" defTabSz="685800" rtl="0" eaLnBrk="1" latinLnBrk="0" hangingPunct="1">
        <a:spcBef>
          <a:spcPct val="20000"/>
        </a:spcBef>
        <a:buFont typeface="Arial" panose="020B0604020202020204" pitchFamily="34" charset="0"/>
        <a:buChar char="•"/>
        <a:defRPr sz="1050" kern="1200">
          <a:solidFill>
            <a:srgbClr val="2E2E2E"/>
          </a:solidFill>
          <a:latin typeface="Arial" panose="020B0604020202020204" pitchFamily="34" charset="0"/>
          <a:ea typeface="+mn-ea"/>
          <a:cs typeface="Arial" panose="020B0604020202020204" pitchFamily="34" charset="0"/>
        </a:defRPr>
      </a:lvl3pPr>
      <a:lvl4pPr marL="1200150" indent="-171450" algn="l" defTabSz="685800" rtl="0" eaLnBrk="1" latinLnBrk="0" hangingPunct="1">
        <a:spcBef>
          <a:spcPct val="20000"/>
        </a:spcBef>
        <a:buFont typeface="Arial" panose="020B0604020202020204" pitchFamily="34" charset="0"/>
        <a:buChar char="–"/>
        <a:defRPr sz="900" kern="1200">
          <a:solidFill>
            <a:srgbClr val="2E2E2E"/>
          </a:solidFill>
          <a:latin typeface="Arial" panose="020B0604020202020204" pitchFamily="34" charset="0"/>
          <a:ea typeface="+mn-ea"/>
          <a:cs typeface="Arial" panose="020B0604020202020204" pitchFamily="34" charset="0"/>
        </a:defRPr>
      </a:lvl4pPr>
      <a:lvl5pPr marL="1543050" indent="-171450" algn="l" defTabSz="685800" rtl="0" eaLnBrk="1" latinLnBrk="0" hangingPunct="1">
        <a:spcBef>
          <a:spcPct val="20000"/>
        </a:spcBef>
        <a:buFont typeface="Arial" panose="020B0604020202020204" pitchFamily="34" charset="0"/>
        <a:buChar char="»"/>
        <a:defRPr sz="900" kern="1200">
          <a:solidFill>
            <a:srgbClr val="2E2E2E"/>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4638"/>
            <a:ext cx="7886700" cy="99377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370013"/>
            <a:ext cx="7886700" cy="326231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4767263"/>
            <a:ext cx="20574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fld id="{CC78CCEF-FE01-934A-8E12-293F3D54AE5A}" type="datetimeFigureOut">
              <a:rPr lang="en-US" smtClean="0"/>
              <a:pPr/>
              <a:t>12/9/24</a:t>
            </a:fld>
            <a:endParaRPr lang="en-US"/>
          </a:p>
        </p:txBody>
      </p:sp>
      <p:sp>
        <p:nvSpPr>
          <p:cNvPr id="5" name="Footer Placeholder 4"/>
          <p:cNvSpPr>
            <a:spLocks noGrp="1"/>
          </p:cNvSpPr>
          <p:nvPr>
            <p:ph type="ftr" sz="quarter" idx="3"/>
          </p:nvPr>
        </p:nvSpPr>
        <p:spPr>
          <a:xfrm>
            <a:off x="3028950" y="4767263"/>
            <a:ext cx="30861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4767263"/>
            <a:ext cx="20574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4003AECC-395F-9B49-A85C-346DD428B65C}" type="slidenum">
              <a:rPr lang="en-US" smtClean="0"/>
              <a:pPr/>
              <a:t>‹#›</a:t>
            </a:fld>
            <a:endParaRPr lang="en-US"/>
          </a:p>
        </p:txBody>
      </p:sp>
    </p:spTree>
    <p:extLst>
      <p:ext uri="{BB962C8B-B14F-4D97-AF65-F5344CB8AC3E}">
        <p14:creationId xmlns:p14="http://schemas.microsoft.com/office/powerpoint/2010/main" val="2028829157"/>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tx1">
            <a:alpha val="0"/>
          </a:schemeClr>
        </a:solidFill>
        <a:effectLst/>
      </p:bgPr>
    </p:bg>
    <p:spTree>
      <p:nvGrpSpPr>
        <p:cNvPr id="1" name=""/>
        <p:cNvGrpSpPr/>
        <p:nvPr/>
      </p:nvGrpSpPr>
      <p:grpSpPr>
        <a:xfrm>
          <a:off x="0" y="0"/>
          <a:ext cx="0" cy="0"/>
          <a:chOff x="0" y="0"/>
          <a:chExt cx="0" cy="0"/>
        </a:xfrm>
      </p:grpSpPr>
      <p:sp>
        <p:nvSpPr>
          <p:cNvPr id="8194" name="Freeform 2"/>
          <p:cNvSpPr>
            <a:spLocks/>
          </p:cNvSpPr>
          <p:nvPr/>
        </p:nvSpPr>
        <p:spPr bwMode="auto">
          <a:xfrm>
            <a:off x="120654" y="909639"/>
            <a:ext cx="8893175" cy="4103687"/>
          </a:xfrm>
          <a:custGeom>
            <a:avLst/>
            <a:gdLst>
              <a:gd name="T0" fmla="*/ 228600 w 5602"/>
              <a:gd name="T1" fmla="*/ 3175 h 3446"/>
              <a:gd name="T2" fmla="*/ 8664575 w 5602"/>
              <a:gd name="T3" fmla="*/ 0 h 3446"/>
              <a:gd name="T4" fmla="*/ 8886825 w 5602"/>
              <a:gd name="T5" fmla="*/ 209550 h 3446"/>
              <a:gd name="T6" fmla="*/ 8890000 w 5602"/>
              <a:gd name="T7" fmla="*/ 5241925 h 3446"/>
              <a:gd name="T8" fmla="*/ 8667750 w 5602"/>
              <a:gd name="T9" fmla="*/ 5470525 h 3446"/>
              <a:gd name="T10" fmla="*/ 228600 w 5602"/>
              <a:gd name="T11" fmla="*/ 5470525 h 3446"/>
              <a:gd name="T12" fmla="*/ 0 w 5602"/>
              <a:gd name="T13" fmla="*/ 5241925 h 3446"/>
              <a:gd name="T14" fmla="*/ 3175 w 5602"/>
              <a:gd name="T15" fmla="*/ 209550 h 3446"/>
              <a:gd name="T16" fmla="*/ 228600 w 5602"/>
              <a:gd name="T17" fmla="*/ 3175 h 34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602" h="3446">
                <a:moveTo>
                  <a:pt x="144" y="2"/>
                </a:moveTo>
                <a:cubicBezTo>
                  <a:pt x="274" y="2"/>
                  <a:pt x="5334" y="0"/>
                  <a:pt x="5458" y="0"/>
                </a:cubicBezTo>
                <a:cubicBezTo>
                  <a:pt x="5582" y="0"/>
                  <a:pt x="5598" y="12"/>
                  <a:pt x="5598" y="132"/>
                </a:cubicBezTo>
                <a:cubicBezTo>
                  <a:pt x="5598" y="252"/>
                  <a:pt x="5602" y="3178"/>
                  <a:pt x="5600" y="3302"/>
                </a:cubicBezTo>
                <a:cubicBezTo>
                  <a:pt x="5598" y="3426"/>
                  <a:pt x="5584" y="3446"/>
                  <a:pt x="5460" y="3446"/>
                </a:cubicBezTo>
                <a:cubicBezTo>
                  <a:pt x="5336" y="3446"/>
                  <a:pt x="272" y="3446"/>
                  <a:pt x="144" y="3446"/>
                </a:cubicBezTo>
                <a:cubicBezTo>
                  <a:pt x="16" y="3446"/>
                  <a:pt x="0" y="3430"/>
                  <a:pt x="0" y="3302"/>
                </a:cubicBezTo>
                <a:cubicBezTo>
                  <a:pt x="0" y="3174"/>
                  <a:pt x="2" y="252"/>
                  <a:pt x="2" y="132"/>
                </a:cubicBezTo>
                <a:cubicBezTo>
                  <a:pt x="2" y="12"/>
                  <a:pt x="14" y="2"/>
                  <a:pt x="144" y="2"/>
                </a:cubicBezTo>
                <a:close/>
              </a:path>
            </a:pathLst>
          </a:custGeom>
          <a:noFill/>
          <a:ln w="25400">
            <a:solidFill>
              <a:srgbClr val="7AC142"/>
            </a:solidFill>
            <a:round/>
            <a:headEnd/>
            <a:tailEnd/>
          </a:ln>
        </p:spPr>
        <p:txBody>
          <a:bodyPr wrap="none" anchor="ctr"/>
          <a:lstStyle/>
          <a:p>
            <a:pPr eaLnBrk="0" fontAlgn="base" hangingPunct="0">
              <a:spcBef>
                <a:spcPct val="0"/>
              </a:spcBef>
              <a:spcAft>
                <a:spcPct val="0"/>
              </a:spcAft>
              <a:defRPr/>
            </a:pPr>
            <a:endParaRPr lang="en-US" sz="2000">
              <a:solidFill>
                <a:srgbClr val="005288"/>
              </a:solidFill>
              <a:latin typeface="Trebuchet MS" pitchFamily="34" charset="0"/>
              <a:cs typeface="Arial" pitchFamily="34" charset="0"/>
            </a:endParaRPr>
          </a:p>
        </p:txBody>
      </p:sp>
      <p:sp>
        <p:nvSpPr>
          <p:cNvPr id="8195" name="Freeform 3"/>
          <p:cNvSpPr>
            <a:spLocks/>
          </p:cNvSpPr>
          <p:nvPr/>
        </p:nvSpPr>
        <p:spPr bwMode="auto">
          <a:xfrm>
            <a:off x="120654" y="136527"/>
            <a:ext cx="8893175" cy="717550"/>
          </a:xfrm>
          <a:custGeom>
            <a:avLst/>
            <a:gdLst>
              <a:gd name="T0" fmla="*/ 231775 w 5602"/>
              <a:gd name="T1" fmla="*/ 0 h 603"/>
              <a:gd name="T2" fmla="*/ 8667750 w 5602"/>
              <a:gd name="T3" fmla="*/ 0 h 603"/>
              <a:gd name="T4" fmla="*/ 8893175 w 5602"/>
              <a:gd name="T5" fmla="*/ 228600 h 603"/>
              <a:gd name="T6" fmla="*/ 8893175 w 5602"/>
              <a:gd name="T7" fmla="*/ 746125 h 603"/>
              <a:gd name="T8" fmla="*/ 8670925 w 5602"/>
              <a:gd name="T9" fmla="*/ 957263 h 603"/>
              <a:gd name="T10" fmla="*/ 231775 w 5602"/>
              <a:gd name="T11" fmla="*/ 957263 h 603"/>
              <a:gd name="T12" fmla="*/ 0 w 5602"/>
              <a:gd name="T13" fmla="*/ 747713 h 603"/>
              <a:gd name="T14" fmla="*/ 0 w 5602"/>
              <a:gd name="T15" fmla="*/ 233363 h 603"/>
              <a:gd name="T16" fmla="*/ 231775 w 5602"/>
              <a:gd name="T17" fmla="*/ 0 h 60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602" h="603">
                <a:moveTo>
                  <a:pt x="146" y="0"/>
                </a:moveTo>
                <a:cubicBezTo>
                  <a:pt x="276" y="0"/>
                  <a:pt x="5336" y="0"/>
                  <a:pt x="5460" y="0"/>
                </a:cubicBezTo>
                <a:cubicBezTo>
                  <a:pt x="5584" y="0"/>
                  <a:pt x="5602" y="16"/>
                  <a:pt x="5602" y="144"/>
                </a:cubicBezTo>
                <a:cubicBezTo>
                  <a:pt x="5602" y="272"/>
                  <a:pt x="5602" y="350"/>
                  <a:pt x="5602" y="470"/>
                </a:cubicBezTo>
                <a:cubicBezTo>
                  <a:pt x="5602" y="590"/>
                  <a:pt x="5586" y="603"/>
                  <a:pt x="5462" y="603"/>
                </a:cubicBezTo>
                <a:cubicBezTo>
                  <a:pt x="5338" y="603"/>
                  <a:pt x="274" y="603"/>
                  <a:pt x="146" y="603"/>
                </a:cubicBezTo>
                <a:cubicBezTo>
                  <a:pt x="18" y="603"/>
                  <a:pt x="0" y="590"/>
                  <a:pt x="0" y="471"/>
                </a:cubicBezTo>
                <a:cubicBezTo>
                  <a:pt x="0" y="352"/>
                  <a:pt x="0" y="274"/>
                  <a:pt x="0" y="147"/>
                </a:cubicBezTo>
                <a:cubicBezTo>
                  <a:pt x="0" y="20"/>
                  <a:pt x="16" y="0"/>
                  <a:pt x="146" y="0"/>
                </a:cubicBezTo>
                <a:close/>
              </a:path>
            </a:pathLst>
          </a:custGeom>
          <a:solidFill>
            <a:srgbClr val="DDE6F3"/>
          </a:solidFill>
          <a:ln w="25400">
            <a:solidFill>
              <a:srgbClr val="7AC142"/>
            </a:solidFill>
            <a:round/>
            <a:headEnd/>
            <a:tailEnd/>
          </a:ln>
        </p:spPr>
        <p:txBody>
          <a:bodyPr wrap="none" anchor="ctr"/>
          <a:lstStyle/>
          <a:p>
            <a:pPr eaLnBrk="0" fontAlgn="base" hangingPunct="0">
              <a:spcBef>
                <a:spcPct val="0"/>
              </a:spcBef>
              <a:spcAft>
                <a:spcPct val="0"/>
              </a:spcAft>
              <a:defRPr/>
            </a:pPr>
            <a:endParaRPr lang="en-US" sz="2000">
              <a:solidFill>
                <a:srgbClr val="005288"/>
              </a:solidFill>
              <a:latin typeface="Trebuchet MS" pitchFamily="34" charset="0"/>
              <a:cs typeface="Arial" pitchFamily="34" charset="0"/>
            </a:endParaRPr>
          </a:p>
        </p:txBody>
      </p:sp>
      <p:sp>
        <p:nvSpPr>
          <p:cNvPr id="8196" name="AutoShape 4"/>
          <p:cNvSpPr>
            <a:spLocks noChangeArrowheads="1"/>
          </p:cNvSpPr>
          <p:nvPr/>
        </p:nvSpPr>
        <p:spPr bwMode="auto">
          <a:xfrm>
            <a:off x="98429" y="1027115"/>
            <a:ext cx="8937625" cy="4033837"/>
          </a:xfrm>
          <a:prstGeom prst="roundRect">
            <a:avLst>
              <a:gd name="adj" fmla="val 16667"/>
            </a:avLst>
          </a:prstGeom>
          <a:solidFill>
            <a:schemeClr val="accent1">
              <a:alpha val="0"/>
            </a:schemeClr>
          </a:solidFill>
          <a:ln w="9525">
            <a:solidFill>
              <a:schemeClr val="tx1">
                <a:alpha val="0"/>
              </a:schemeClr>
            </a:solidFill>
            <a:round/>
            <a:headEnd/>
            <a:tailEnd/>
          </a:ln>
        </p:spPr>
        <p:txBody>
          <a:bodyPr wrap="none" anchor="ctr"/>
          <a:lstStyle/>
          <a:p>
            <a:pPr fontAlgn="base">
              <a:spcBef>
                <a:spcPct val="0"/>
              </a:spcBef>
              <a:spcAft>
                <a:spcPct val="0"/>
              </a:spcAft>
              <a:defRPr/>
            </a:pPr>
            <a:endParaRPr lang="en-US">
              <a:solidFill>
                <a:srgbClr val="005288"/>
              </a:solidFill>
              <a:cs typeface="Arial" pitchFamily="34" charset="0"/>
            </a:endParaRPr>
          </a:p>
        </p:txBody>
      </p:sp>
      <p:sp>
        <p:nvSpPr>
          <p:cNvPr id="19461" name="Rectangle 5"/>
          <p:cNvSpPr>
            <a:spLocks noGrp="1" noChangeArrowheads="1"/>
          </p:cNvSpPr>
          <p:nvPr>
            <p:ph type="title"/>
          </p:nvPr>
        </p:nvSpPr>
        <p:spPr bwMode="auto">
          <a:xfrm>
            <a:off x="315917" y="136527"/>
            <a:ext cx="8455025" cy="7207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9462" name="Rectangle 6"/>
          <p:cNvSpPr>
            <a:spLocks noGrp="1" noChangeArrowheads="1"/>
          </p:cNvSpPr>
          <p:nvPr>
            <p:ph type="body" idx="1"/>
          </p:nvPr>
        </p:nvSpPr>
        <p:spPr bwMode="auto">
          <a:xfrm>
            <a:off x="319092" y="923925"/>
            <a:ext cx="8455025" cy="38481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199" name="Rectangle 7"/>
          <p:cNvSpPr>
            <a:spLocks noGrp="1" noChangeArrowheads="1"/>
          </p:cNvSpPr>
          <p:nvPr>
            <p:ph type="dt" sz="half" idx="2"/>
          </p:nvPr>
        </p:nvSpPr>
        <p:spPr bwMode="auto">
          <a:xfrm>
            <a:off x="136529" y="4867277"/>
            <a:ext cx="1050925" cy="136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0" hangingPunct="0">
              <a:defRPr sz="900" b="0">
                <a:solidFill>
                  <a:srgbClr val="DDE6F3"/>
                </a:solidFill>
                <a:latin typeface="Arial" charset="0"/>
                <a:ea typeface="+mn-ea"/>
                <a:cs typeface="Arial" charset="0"/>
              </a:defRPr>
            </a:lvl1pPr>
          </a:lstStyle>
          <a:p>
            <a:pPr fontAlgn="base">
              <a:spcBef>
                <a:spcPct val="0"/>
              </a:spcBef>
              <a:spcAft>
                <a:spcPct val="0"/>
              </a:spcAft>
              <a:defRPr/>
            </a:pPr>
            <a:endParaRPr lang="en-US"/>
          </a:p>
        </p:txBody>
      </p:sp>
      <p:sp>
        <p:nvSpPr>
          <p:cNvPr id="8200" name="Rectangle 8"/>
          <p:cNvSpPr>
            <a:spLocks noGrp="1" noChangeArrowheads="1"/>
          </p:cNvSpPr>
          <p:nvPr>
            <p:ph type="ftr" sz="quarter" idx="3"/>
          </p:nvPr>
        </p:nvSpPr>
        <p:spPr bwMode="auto">
          <a:xfrm>
            <a:off x="2286000" y="4800600"/>
            <a:ext cx="4648200" cy="1460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0" hangingPunct="0">
              <a:defRPr sz="900" b="0">
                <a:solidFill>
                  <a:srgbClr val="005288"/>
                </a:solidFill>
                <a:latin typeface="Arial" charset="0"/>
                <a:ea typeface="+mn-ea"/>
                <a:cs typeface="Arial" charset="0"/>
              </a:defRPr>
            </a:lvl1pPr>
          </a:lstStyle>
          <a:p>
            <a:pPr fontAlgn="base">
              <a:spcBef>
                <a:spcPct val="0"/>
              </a:spcBef>
              <a:spcAft>
                <a:spcPct val="0"/>
              </a:spcAft>
              <a:defRPr/>
            </a:pPr>
            <a:r>
              <a:rPr lang="en-US"/>
              <a:t>Copyright © 2017 SIP Forum</a:t>
            </a:r>
          </a:p>
        </p:txBody>
      </p:sp>
      <p:sp>
        <p:nvSpPr>
          <p:cNvPr id="8201" name="Rectangle 9"/>
          <p:cNvSpPr>
            <a:spLocks noGrp="1" noChangeArrowheads="1"/>
          </p:cNvSpPr>
          <p:nvPr>
            <p:ph type="sldNum" sz="quarter" idx="4"/>
          </p:nvPr>
        </p:nvSpPr>
        <p:spPr bwMode="auto">
          <a:xfrm>
            <a:off x="1279525" y="4867277"/>
            <a:ext cx="457200" cy="136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0" hangingPunct="0">
              <a:defRPr sz="900">
                <a:solidFill>
                  <a:srgbClr val="DDE6F3"/>
                </a:solidFill>
                <a:latin typeface="Arial" pitchFamily="34" charset="0"/>
                <a:ea typeface="ＭＳ Ｐゴシック"/>
                <a:cs typeface="+mn-cs"/>
              </a:defRPr>
            </a:lvl1pPr>
          </a:lstStyle>
          <a:p>
            <a:pPr fontAlgn="base">
              <a:spcBef>
                <a:spcPct val="0"/>
              </a:spcBef>
              <a:spcAft>
                <a:spcPct val="0"/>
              </a:spcAft>
              <a:defRPr/>
            </a:pPr>
            <a:fld id="{CEF76D47-8808-49EE-830A-50425C55FC3A}" type="slidenum">
              <a:rPr lang="en-US"/>
              <a:pPr fontAlgn="base">
                <a:spcBef>
                  <a:spcPct val="0"/>
                </a:spcBef>
                <a:spcAft>
                  <a:spcPct val="0"/>
                </a:spcAft>
                <a:defRPr/>
              </a:pPr>
              <a:t>‹#›</a:t>
            </a:fld>
            <a:endParaRPr lang="en-US"/>
          </a:p>
        </p:txBody>
      </p:sp>
    </p:spTree>
  </p:cSld>
  <p:clrMap bg1="lt1" tx1="dk1" bg2="lt2" tx2="dk2" accent1="accent1" accent2="accent2" accent3="accent3" accent4="accent4" accent5="accent5" accent6="accent6" hlink="hlink" folHlink="folHlink"/>
  <p:hf sldNum="0" hdr="0" dt="0"/>
  <p:txStyles>
    <p:titleStyle>
      <a:lvl1pPr algn="l" rtl="0" eaLnBrk="0" fontAlgn="base" hangingPunct="0">
        <a:spcBef>
          <a:spcPct val="0"/>
        </a:spcBef>
        <a:spcAft>
          <a:spcPct val="0"/>
        </a:spcAft>
        <a:defRPr sz="3200">
          <a:solidFill>
            <a:srgbClr val="005288"/>
          </a:solidFill>
          <a:latin typeface="+mj-lt"/>
          <a:ea typeface="+mj-ea"/>
          <a:cs typeface="+mj-cs"/>
        </a:defRPr>
      </a:lvl1pPr>
      <a:lvl2pPr algn="l" rtl="0" eaLnBrk="0" fontAlgn="base" hangingPunct="0">
        <a:spcBef>
          <a:spcPct val="0"/>
        </a:spcBef>
        <a:spcAft>
          <a:spcPct val="0"/>
        </a:spcAft>
        <a:defRPr sz="3200">
          <a:solidFill>
            <a:srgbClr val="005288"/>
          </a:solidFill>
          <a:latin typeface="Arial" charset="0"/>
          <a:ea typeface="ＭＳ Ｐゴシック" pitchFamily="34" charset="-128"/>
        </a:defRPr>
      </a:lvl2pPr>
      <a:lvl3pPr algn="l" rtl="0" eaLnBrk="0" fontAlgn="base" hangingPunct="0">
        <a:spcBef>
          <a:spcPct val="0"/>
        </a:spcBef>
        <a:spcAft>
          <a:spcPct val="0"/>
        </a:spcAft>
        <a:defRPr sz="3200">
          <a:solidFill>
            <a:srgbClr val="005288"/>
          </a:solidFill>
          <a:latin typeface="Arial" charset="0"/>
          <a:ea typeface="ＭＳ Ｐゴシック" pitchFamily="34" charset="-128"/>
        </a:defRPr>
      </a:lvl3pPr>
      <a:lvl4pPr algn="l" rtl="0" eaLnBrk="0" fontAlgn="base" hangingPunct="0">
        <a:spcBef>
          <a:spcPct val="0"/>
        </a:spcBef>
        <a:spcAft>
          <a:spcPct val="0"/>
        </a:spcAft>
        <a:defRPr sz="3200">
          <a:solidFill>
            <a:srgbClr val="005288"/>
          </a:solidFill>
          <a:latin typeface="Arial" charset="0"/>
          <a:ea typeface="ＭＳ Ｐゴシック" pitchFamily="34" charset="-128"/>
        </a:defRPr>
      </a:lvl4pPr>
      <a:lvl5pPr algn="l" rtl="0" eaLnBrk="0" fontAlgn="base" hangingPunct="0">
        <a:spcBef>
          <a:spcPct val="0"/>
        </a:spcBef>
        <a:spcAft>
          <a:spcPct val="0"/>
        </a:spcAft>
        <a:defRPr sz="3200">
          <a:solidFill>
            <a:srgbClr val="005288"/>
          </a:solidFill>
          <a:latin typeface="Arial" charset="0"/>
          <a:ea typeface="ＭＳ Ｐゴシック" pitchFamily="34" charset="-128"/>
        </a:defRPr>
      </a:lvl5pPr>
      <a:lvl6pPr marL="457200" algn="l" rtl="0" fontAlgn="base">
        <a:spcBef>
          <a:spcPct val="0"/>
        </a:spcBef>
        <a:spcAft>
          <a:spcPct val="0"/>
        </a:spcAft>
        <a:defRPr sz="3200">
          <a:solidFill>
            <a:srgbClr val="005288"/>
          </a:solidFill>
          <a:latin typeface="Arial" charset="0"/>
          <a:ea typeface="ＭＳ Ｐゴシック" pitchFamily="34" charset="-128"/>
        </a:defRPr>
      </a:lvl6pPr>
      <a:lvl7pPr marL="914400" algn="l" rtl="0" fontAlgn="base">
        <a:spcBef>
          <a:spcPct val="0"/>
        </a:spcBef>
        <a:spcAft>
          <a:spcPct val="0"/>
        </a:spcAft>
        <a:defRPr sz="3200">
          <a:solidFill>
            <a:srgbClr val="005288"/>
          </a:solidFill>
          <a:latin typeface="Arial" charset="0"/>
          <a:ea typeface="ＭＳ Ｐゴシック" pitchFamily="34" charset="-128"/>
        </a:defRPr>
      </a:lvl7pPr>
      <a:lvl8pPr marL="1371600" algn="l" rtl="0" fontAlgn="base">
        <a:spcBef>
          <a:spcPct val="0"/>
        </a:spcBef>
        <a:spcAft>
          <a:spcPct val="0"/>
        </a:spcAft>
        <a:defRPr sz="3200">
          <a:solidFill>
            <a:srgbClr val="005288"/>
          </a:solidFill>
          <a:latin typeface="Arial" charset="0"/>
          <a:ea typeface="ＭＳ Ｐゴシック" pitchFamily="34" charset="-128"/>
        </a:defRPr>
      </a:lvl8pPr>
      <a:lvl9pPr marL="1828800" algn="l" rtl="0" fontAlgn="base">
        <a:spcBef>
          <a:spcPct val="0"/>
        </a:spcBef>
        <a:spcAft>
          <a:spcPct val="0"/>
        </a:spcAft>
        <a:defRPr sz="3200">
          <a:solidFill>
            <a:srgbClr val="005288"/>
          </a:solidFill>
          <a:latin typeface="Arial" charset="0"/>
          <a:ea typeface="ＭＳ Ｐゴシック" pitchFamily="34" charset="-128"/>
        </a:defRPr>
      </a:lvl9pPr>
    </p:titleStyle>
    <p:bodyStyle>
      <a:lvl1pPr marL="342900" indent="-342900" algn="l" rtl="0" eaLnBrk="0" fontAlgn="base" hangingPunct="0">
        <a:spcBef>
          <a:spcPct val="20000"/>
        </a:spcBef>
        <a:spcAft>
          <a:spcPct val="0"/>
        </a:spcAft>
        <a:buSzPct val="75000"/>
        <a:buFont typeface="Wingdings" pitchFamily="2" charset="2"/>
        <a:buChar char="v"/>
        <a:defRPr sz="3200">
          <a:solidFill>
            <a:schemeClr val="tx1"/>
          </a:solidFill>
          <a:latin typeface="+mn-lt"/>
          <a:ea typeface="+mn-ea"/>
          <a:cs typeface="+mn-cs"/>
        </a:defRPr>
      </a:lvl1pPr>
      <a:lvl2pPr marL="742950" indent="-285750" algn="l" rtl="0" eaLnBrk="0" fontAlgn="base" hangingPunct="0">
        <a:spcBef>
          <a:spcPct val="20000"/>
        </a:spcBef>
        <a:spcAft>
          <a:spcPct val="0"/>
        </a:spcAft>
        <a:buSzPct val="65000"/>
        <a:buFont typeface="Wingdings" pitchFamily="2" charset="2"/>
        <a:buChar char="Ø"/>
        <a:defRPr sz="2800">
          <a:solidFill>
            <a:schemeClr val="tx1"/>
          </a:solidFill>
          <a:latin typeface="+mn-lt"/>
          <a:ea typeface="+mn-ea"/>
        </a:defRPr>
      </a:lvl2pPr>
      <a:lvl3pPr marL="1143000" indent="-228600" algn="l" rtl="0" eaLnBrk="0" fontAlgn="base" hangingPunct="0">
        <a:spcBef>
          <a:spcPct val="20000"/>
        </a:spcBef>
        <a:spcAft>
          <a:spcPct val="0"/>
        </a:spcAft>
        <a:buSzPct val="65000"/>
        <a:buFont typeface="Wingdings" pitchFamily="2" charset="2"/>
        <a:buChar char="Ø"/>
        <a:defRPr sz="2400">
          <a:solidFill>
            <a:schemeClr val="tx1"/>
          </a:solidFill>
          <a:latin typeface="+mn-lt"/>
          <a:ea typeface="+mn-ea"/>
        </a:defRPr>
      </a:lvl3pPr>
      <a:lvl4pPr marL="1600200" indent="-228600" algn="l" rtl="0" eaLnBrk="0" fontAlgn="base" hangingPunct="0">
        <a:spcBef>
          <a:spcPct val="20000"/>
        </a:spcBef>
        <a:spcAft>
          <a:spcPct val="0"/>
        </a:spcAft>
        <a:buSzPct val="65000"/>
        <a:buFont typeface="Wingdings" pitchFamily="2" charset="2"/>
        <a:buChar char="Ø"/>
        <a:defRPr sz="2000">
          <a:solidFill>
            <a:schemeClr val="tx1"/>
          </a:solidFill>
          <a:latin typeface="+mn-lt"/>
          <a:ea typeface="+mn-ea"/>
        </a:defRPr>
      </a:lvl4pPr>
      <a:lvl5pPr marL="2057400" indent="-228600" algn="l" rtl="0" eaLnBrk="0" fontAlgn="base" hangingPunct="0">
        <a:spcBef>
          <a:spcPct val="20000"/>
        </a:spcBef>
        <a:spcAft>
          <a:spcPct val="0"/>
        </a:spcAft>
        <a:buSzPct val="65000"/>
        <a:buFont typeface="Wingdings" pitchFamily="2" charset="2"/>
        <a:buChar char="Ø"/>
        <a:defRPr sz="2000">
          <a:solidFill>
            <a:schemeClr val="tx1"/>
          </a:solidFill>
          <a:latin typeface="+mn-lt"/>
          <a:ea typeface="+mn-ea"/>
        </a:defRPr>
      </a:lvl5pPr>
      <a:lvl6pPr marL="2514600" indent="-228600" algn="l" rtl="0" fontAlgn="base">
        <a:spcBef>
          <a:spcPct val="20000"/>
        </a:spcBef>
        <a:spcAft>
          <a:spcPct val="0"/>
        </a:spcAft>
        <a:buSzPct val="65000"/>
        <a:buFont typeface="Wingdings" pitchFamily="2" charset="2"/>
        <a:buChar char="Ø"/>
        <a:defRPr sz="2000">
          <a:solidFill>
            <a:schemeClr val="tx1"/>
          </a:solidFill>
          <a:latin typeface="+mn-lt"/>
          <a:ea typeface="+mn-ea"/>
        </a:defRPr>
      </a:lvl6pPr>
      <a:lvl7pPr marL="2971800" indent="-228600" algn="l" rtl="0" fontAlgn="base">
        <a:spcBef>
          <a:spcPct val="20000"/>
        </a:spcBef>
        <a:spcAft>
          <a:spcPct val="0"/>
        </a:spcAft>
        <a:buSzPct val="65000"/>
        <a:buFont typeface="Wingdings" pitchFamily="2" charset="2"/>
        <a:buChar char="Ø"/>
        <a:defRPr sz="2000">
          <a:solidFill>
            <a:schemeClr val="tx1"/>
          </a:solidFill>
          <a:latin typeface="+mn-lt"/>
          <a:ea typeface="+mn-ea"/>
        </a:defRPr>
      </a:lvl7pPr>
      <a:lvl8pPr marL="3429000" indent="-228600" algn="l" rtl="0" fontAlgn="base">
        <a:spcBef>
          <a:spcPct val="20000"/>
        </a:spcBef>
        <a:spcAft>
          <a:spcPct val="0"/>
        </a:spcAft>
        <a:buSzPct val="65000"/>
        <a:buFont typeface="Wingdings" pitchFamily="2" charset="2"/>
        <a:buChar char="Ø"/>
        <a:defRPr sz="2000">
          <a:solidFill>
            <a:schemeClr val="tx1"/>
          </a:solidFill>
          <a:latin typeface="+mn-lt"/>
          <a:ea typeface="+mn-ea"/>
        </a:defRPr>
      </a:lvl8pPr>
      <a:lvl9pPr marL="3886200" indent="-228600" algn="l" rtl="0" fontAlgn="base">
        <a:spcBef>
          <a:spcPct val="20000"/>
        </a:spcBef>
        <a:spcAft>
          <a:spcPct val="0"/>
        </a:spcAft>
        <a:buSzPct val="65000"/>
        <a:buFont typeface="Wingdings" pitchFamily="2" charset="2"/>
        <a:buChar char="Ø"/>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83D2B0C-A12B-0E32-5A0A-38BF9D731B98}"/>
              </a:ext>
            </a:extLst>
          </p:cNvPr>
          <p:cNvSpPr>
            <a:spLocks noGrp="1"/>
          </p:cNvSpPr>
          <p:nvPr>
            <p:ph type="title"/>
          </p:nvPr>
        </p:nvSpPr>
        <p:spPr>
          <a:xfrm>
            <a:off x="628650" y="274639"/>
            <a:ext cx="7886700" cy="56864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DA4FC74-8DC9-0B82-9A94-4E736F4240F5}"/>
              </a:ext>
            </a:extLst>
          </p:cNvPr>
          <p:cNvSpPr>
            <a:spLocks noGrp="1"/>
          </p:cNvSpPr>
          <p:nvPr>
            <p:ph type="body" idx="1"/>
          </p:nvPr>
        </p:nvSpPr>
        <p:spPr>
          <a:xfrm>
            <a:off x="628650" y="1097280"/>
            <a:ext cx="7886700" cy="35517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F0ECB664-4978-9355-C3AD-D19B9BE7A3C3}"/>
              </a:ext>
            </a:extLst>
          </p:cNvPr>
          <p:cNvSpPr/>
          <p:nvPr userDrawn="1"/>
        </p:nvSpPr>
        <p:spPr>
          <a:xfrm>
            <a:off x="0" y="4648994"/>
            <a:ext cx="9144000" cy="349726"/>
          </a:xfrm>
          <a:prstGeom prst="rect">
            <a:avLst/>
          </a:prstGeom>
          <a:solidFill>
            <a:schemeClr val="dk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06220590"/>
      </p:ext>
    </p:extLst>
  </p:cSld>
  <p:clrMap bg1="lt1" tx1="dk1" bg2="lt2" tx2="dk2" accent1="accent1" accent2="accent2" accent3="accent3" accent4="accent4" accent5="accent5" accent6="accent6" hlink="hlink" folHlink="folHlink"/>
  <p:sldLayoutIdLst>
    <p:sldLayoutId id="2147483730" r:id="rId1"/>
    <p:sldLayoutId id="2147483731" r:id="rId2"/>
    <p:sldLayoutId id="2147483732" r:id="rId3"/>
    <p:sldLayoutId id="2147483733" r:id="rId4"/>
    <p:sldLayoutId id="2147483734" r:id="rId5"/>
    <p:sldLayoutId id="2147483735" r:id="rId6"/>
    <p:sldLayoutId id="2147483736" r:id="rId7"/>
    <p:sldLayoutId id="2147483737" r:id="rId8"/>
    <p:sldLayoutId id="2147483738" r:id="rId9"/>
    <p:sldLayoutId id="2147483739" r:id="rId10"/>
    <p:sldLayoutId id="214748374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31621"/>
            <a:ext cx="8229600" cy="457199"/>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457200" y="741220"/>
            <a:ext cx="8229600" cy="385340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367194028"/>
      </p:ext>
    </p:extLst>
  </p:cSld>
  <p:clrMap bg1="lt1" tx1="dk1" bg2="lt2" tx2="dk2" accent1="accent1" accent2="accent2" accent3="accent3" accent4="accent4" accent5="accent5" accent6="accent6" hlink="hlink" folHlink="folHlink"/>
  <p:hf sldNum="0" hdr="0" ftr="0" dt="0"/>
  <p:txStyles>
    <p:titleStyle>
      <a:lvl1pPr algn="l" defTabSz="685800" rtl="0" eaLnBrk="1" latinLnBrk="0" hangingPunct="1">
        <a:spcBef>
          <a:spcPct val="0"/>
        </a:spcBef>
        <a:buNone/>
        <a:defRPr sz="2000" b="1" kern="1200">
          <a:solidFill>
            <a:schemeClr val="tx1"/>
          </a:solidFill>
          <a:latin typeface="Arial" panose="020B0604020202020204" pitchFamily="34" charset="0"/>
          <a:ea typeface="+mj-ea"/>
          <a:cs typeface="Arial" panose="020B0604020202020204" pitchFamily="34" charset="0"/>
        </a:defRPr>
      </a:lvl1pPr>
    </p:titleStyle>
    <p:bodyStyle>
      <a:lvl1pPr marL="171450" indent="-171450" algn="l" defTabSz="685800" rtl="0" eaLnBrk="1" latinLnBrk="0" hangingPunct="1">
        <a:spcBef>
          <a:spcPct val="20000"/>
        </a:spcBef>
        <a:buClr>
          <a:schemeClr val="tx1"/>
        </a:buClr>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1pPr>
      <a:lvl2pPr marL="557213" indent="-214313" algn="l" defTabSz="685800" rtl="0" eaLnBrk="1" latinLnBrk="0" hangingPunct="1">
        <a:spcBef>
          <a:spcPct val="20000"/>
        </a:spcBef>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2pPr>
      <a:lvl3pPr marL="857250" indent="-171450" algn="l" defTabSz="685800" rtl="0" eaLnBrk="1" latinLnBrk="0" hangingPunct="1">
        <a:spcBef>
          <a:spcPct val="20000"/>
        </a:spcBef>
        <a:buFont typeface="Arial" panose="020B0604020202020204" pitchFamily="34" charset="0"/>
        <a:buChar char="•"/>
        <a:defRPr sz="1050" kern="1200">
          <a:solidFill>
            <a:schemeClr val="tx1"/>
          </a:solidFill>
          <a:latin typeface="Arial" panose="020B0604020202020204" pitchFamily="34" charset="0"/>
          <a:ea typeface="+mn-ea"/>
          <a:cs typeface="Arial" panose="020B0604020202020204" pitchFamily="34" charset="0"/>
        </a:defRPr>
      </a:lvl3pPr>
      <a:lvl4pPr marL="1200150" indent="-171450" algn="l" defTabSz="685800" rtl="0" eaLnBrk="1" latinLnBrk="0" hangingPunct="1">
        <a:spcBef>
          <a:spcPct val="20000"/>
        </a:spcBef>
        <a:buFont typeface="Arial" panose="020B0604020202020204" pitchFamily="34" charset="0"/>
        <a:buChar char="–"/>
        <a:defRPr sz="900" kern="1200">
          <a:solidFill>
            <a:schemeClr val="tx1"/>
          </a:solidFill>
          <a:latin typeface="Arial" panose="020B0604020202020204" pitchFamily="34" charset="0"/>
          <a:ea typeface="+mn-ea"/>
          <a:cs typeface="Arial" panose="020B0604020202020204" pitchFamily="34" charset="0"/>
        </a:defRPr>
      </a:lvl4pPr>
      <a:lvl5pPr marL="1543050" indent="-171450" algn="l" defTabSz="685800" rtl="0" eaLnBrk="1" latinLnBrk="0" hangingPunct="1">
        <a:spcBef>
          <a:spcPct val="20000"/>
        </a:spcBef>
        <a:buFont typeface="Arial" panose="020B0604020202020204" pitchFamily="34" charset="0"/>
        <a:buChar char="»"/>
        <a:defRPr sz="9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880" userDrawn="1">
          <p15:clr>
            <a:srgbClr val="F26B43"/>
          </p15:clr>
        </p15:guide>
        <p15:guide id="2" orient="horz" pos="84" userDrawn="1">
          <p15:clr>
            <a:srgbClr val="F26B43"/>
          </p15:clr>
        </p15:guide>
        <p15:guide id="3" pos="288" userDrawn="1">
          <p15:clr>
            <a:srgbClr val="F26B43"/>
          </p15:clr>
        </p15:guide>
        <p15:guide id="4" pos="5472"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www.fcc.gov/sites/default/files/IoT-Extension-Letter-5-20-2024.pdf" TargetMode="External"/><Relationship Id="rId2" Type="http://schemas.openxmlformats.org/officeDocument/2006/relationships/hyperlink" Target="https://www.fcc.gov/files/iot-working-group-referral-letter"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4294967295"/>
          </p:nvPr>
        </p:nvSpPr>
        <p:spPr>
          <a:xfrm>
            <a:off x="69735" y="791721"/>
            <a:ext cx="3837247" cy="914400"/>
          </a:xfrm>
        </p:spPr>
        <p:txBody>
          <a:bodyPr>
            <a:noAutofit/>
          </a:bodyPr>
          <a:lstStyle/>
          <a:p>
            <a:pPr marL="0" indent="0">
              <a:buNone/>
            </a:pPr>
            <a:r>
              <a:rPr lang="en-US" sz="2000" b="1" dirty="0">
                <a:solidFill>
                  <a:schemeClr val="tx1"/>
                </a:solidFill>
              </a:rPr>
              <a:t>NANC IoT WG Report on</a:t>
            </a:r>
          </a:p>
          <a:p>
            <a:pPr marL="0" indent="0">
              <a:buNone/>
            </a:pPr>
            <a:r>
              <a:rPr lang="en-US" sz="2000" b="1" dirty="0">
                <a:solidFill>
                  <a:schemeClr val="tx1"/>
                </a:solidFill>
              </a:rPr>
              <a:t> IoT M2M Numbering Options</a:t>
            </a:r>
          </a:p>
        </p:txBody>
      </p:sp>
      <p:sp>
        <p:nvSpPr>
          <p:cNvPr id="3" name="Title 2"/>
          <p:cNvSpPr>
            <a:spLocks noGrp="1"/>
          </p:cNvSpPr>
          <p:nvPr>
            <p:ph type="title"/>
          </p:nvPr>
        </p:nvSpPr>
        <p:spPr>
          <a:xfrm>
            <a:off x="69735" y="2799930"/>
            <a:ext cx="8745414" cy="1997747"/>
          </a:xfrm>
        </p:spPr>
        <p:txBody>
          <a:bodyPr/>
          <a:lstStyle/>
          <a:p>
            <a:br>
              <a:rPr lang="en-US" sz="1400" dirty="0"/>
            </a:br>
            <a:br>
              <a:rPr lang="en-US" sz="1400" dirty="0"/>
            </a:br>
            <a:br>
              <a:rPr lang="en-US" sz="1400" dirty="0"/>
            </a:br>
            <a:br>
              <a:rPr lang="en-US" sz="1400" dirty="0"/>
            </a:br>
            <a:br>
              <a:rPr lang="en-US" sz="1400" dirty="0"/>
            </a:br>
            <a:br>
              <a:rPr lang="en-US" sz="1400" dirty="0"/>
            </a:br>
            <a:br>
              <a:rPr lang="en-US" sz="1400" dirty="0"/>
            </a:br>
            <a:br>
              <a:rPr lang="en-US" sz="1400" dirty="0"/>
            </a:br>
            <a:br>
              <a:rPr lang="en-US" sz="1400" dirty="0"/>
            </a:br>
            <a:br>
              <a:rPr lang="en-US" sz="1400" dirty="0"/>
            </a:br>
            <a:br>
              <a:rPr lang="en-US" sz="1400" dirty="0"/>
            </a:br>
            <a:r>
              <a:rPr lang="en-US" sz="1400" i="1" dirty="0">
                <a:solidFill>
                  <a:schemeClr val="tx1"/>
                </a:solidFill>
              </a:rPr>
              <a:t>Presented by IoT WG co-chairs:</a:t>
            </a:r>
            <a:br>
              <a:rPr lang="en-US" sz="1400" dirty="0">
                <a:solidFill>
                  <a:schemeClr val="tx1"/>
                </a:solidFill>
              </a:rPr>
            </a:br>
            <a:r>
              <a:rPr lang="en-US" sz="1400" dirty="0"/>
              <a:t>Susan Gately </a:t>
            </a:r>
            <a:br>
              <a:rPr lang="en-US" sz="1400" dirty="0"/>
            </a:br>
            <a:r>
              <a:rPr lang="en-US" sz="1400" dirty="0"/>
              <a:t>(representing the Ad Hoc Telecom Users Committee)</a:t>
            </a:r>
            <a:br>
              <a:rPr lang="en-US" sz="1400" dirty="0"/>
            </a:br>
            <a:br>
              <a:rPr lang="en-US" sz="1400" dirty="0"/>
            </a:br>
            <a:r>
              <a:rPr lang="en-US" sz="1400" dirty="0"/>
              <a:t>Richard Shockey</a:t>
            </a:r>
            <a:br>
              <a:rPr lang="en-US" sz="1400" dirty="0"/>
            </a:br>
            <a:r>
              <a:rPr lang="en-US" sz="1400" dirty="0"/>
              <a:t>(Chairman of the Board SIP Forum)</a:t>
            </a:r>
            <a:br>
              <a:rPr lang="en-US" sz="1400" dirty="0"/>
            </a:br>
            <a:br>
              <a:rPr lang="en-US" sz="1400" dirty="0"/>
            </a:br>
            <a:r>
              <a:rPr lang="en-US" sz="1200" dirty="0"/>
              <a:t>December 13, 2024</a:t>
            </a:r>
            <a:br>
              <a:rPr lang="en-US" sz="1200" dirty="0"/>
            </a:br>
            <a:br>
              <a:rPr lang="en-US" dirty="0"/>
            </a:br>
            <a:br>
              <a:rPr lang="en-US" dirty="0"/>
            </a:br>
            <a:br>
              <a:rPr lang="en-US" dirty="0"/>
            </a:br>
            <a:br>
              <a:rPr lang="en-US" dirty="0"/>
            </a:br>
            <a:br>
              <a:rPr lang="en-US" dirty="0"/>
            </a:br>
            <a:br>
              <a:rPr lang="en-US" dirty="0"/>
            </a:br>
            <a:endParaRPr lang="en-US" dirty="0"/>
          </a:p>
        </p:txBody>
      </p:sp>
      <p:sp>
        <p:nvSpPr>
          <p:cNvPr id="4" name="Rectangle 3">
            <a:extLst>
              <a:ext uri="{FF2B5EF4-FFF2-40B4-BE49-F238E27FC236}">
                <a16:creationId xmlns:a16="http://schemas.microsoft.com/office/drawing/2014/main" id="{8E947E50-2F6E-F84B-906A-D201A57E3797}"/>
              </a:ext>
            </a:extLst>
          </p:cNvPr>
          <p:cNvSpPr/>
          <p:nvPr/>
        </p:nvSpPr>
        <p:spPr>
          <a:xfrm>
            <a:off x="4216774" y="2387084"/>
            <a:ext cx="184731" cy="369332"/>
          </a:xfrm>
          <a:prstGeom prst="rect">
            <a:avLst/>
          </a:prstGeom>
        </p:spPr>
        <p:txBody>
          <a:bodyPr wrap="none">
            <a:spAutoFit/>
          </a:bodyPr>
          <a:lstStyle/>
          <a:p>
            <a:endParaRPr lang="en-US" dirty="0"/>
          </a:p>
        </p:txBody>
      </p:sp>
      <p:pic>
        <p:nvPicPr>
          <p:cNvPr id="1030" name="Picture 6" descr="Ensure Fixed-Wireless Access Design ...">
            <a:extLst>
              <a:ext uri="{FF2B5EF4-FFF2-40B4-BE49-F238E27FC236}">
                <a16:creationId xmlns:a16="http://schemas.microsoft.com/office/drawing/2014/main" id="{7F9E133B-1C67-2C80-5E80-BBC7FB3EF6E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0" y="787528"/>
            <a:ext cx="3025140" cy="1631203"/>
          </a:xfrm>
          <a:prstGeom prst="rect">
            <a:avLst/>
          </a:prstGeom>
          <a:noFill/>
          <a:extLst>
            <a:ext uri="{909E8E84-426E-40DD-AFC4-6F175D3DCCD1}">
              <a14:hiddenFill xmlns:a14="http://schemas.microsoft.com/office/drawing/2010/main">
                <a:solidFill>
                  <a:srgbClr val="FFFFFF"/>
                </a:solidFill>
              </a14:hiddenFill>
            </a:ext>
          </a:extLst>
        </p:spPr>
      </p:pic>
      <p:grpSp>
        <p:nvGrpSpPr>
          <p:cNvPr id="13" name="Group 12">
            <a:extLst>
              <a:ext uri="{FF2B5EF4-FFF2-40B4-BE49-F238E27FC236}">
                <a16:creationId xmlns:a16="http://schemas.microsoft.com/office/drawing/2014/main" id="{EA8FE2C2-E23E-D6D2-14A3-90BB2050C762}"/>
              </a:ext>
            </a:extLst>
          </p:cNvPr>
          <p:cNvGrpSpPr/>
          <p:nvPr/>
        </p:nvGrpSpPr>
        <p:grpSpPr>
          <a:xfrm>
            <a:off x="6941158" y="2598749"/>
            <a:ext cx="1447800" cy="1757223"/>
            <a:chOff x="4055359" y="1755883"/>
            <a:chExt cx="1447800" cy="1757223"/>
          </a:xfrm>
        </p:grpSpPr>
        <p:pic>
          <p:nvPicPr>
            <p:cNvPr id="7" name="Graphic 6" descr="Convertible outline">
              <a:extLst>
                <a:ext uri="{FF2B5EF4-FFF2-40B4-BE49-F238E27FC236}">
                  <a16:creationId xmlns:a16="http://schemas.microsoft.com/office/drawing/2014/main" id="{8175E164-7C74-756D-334D-5DAD225F55D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055359" y="2065306"/>
              <a:ext cx="1447800" cy="1447800"/>
            </a:xfrm>
            <a:prstGeom prst="rect">
              <a:avLst/>
            </a:prstGeom>
          </p:spPr>
        </p:pic>
        <p:pic>
          <p:nvPicPr>
            <p:cNvPr id="9" name="Graphic 8" descr="Wi-Fi outline">
              <a:extLst>
                <a:ext uri="{FF2B5EF4-FFF2-40B4-BE49-F238E27FC236}">
                  <a16:creationId xmlns:a16="http://schemas.microsoft.com/office/drawing/2014/main" id="{F103819B-B97A-A17E-35BF-844157CF86F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572000" y="1755883"/>
              <a:ext cx="914400" cy="914400"/>
            </a:xfrm>
            <a:prstGeom prst="rect">
              <a:avLst/>
            </a:prstGeom>
          </p:spPr>
        </p:pic>
      </p:grpSp>
    </p:spTree>
    <p:extLst>
      <p:ext uri="{BB962C8B-B14F-4D97-AF65-F5344CB8AC3E}">
        <p14:creationId xmlns:p14="http://schemas.microsoft.com/office/powerpoint/2010/main" val="988076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7B015-2188-C6D6-049D-15349FDE9A13}"/>
              </a:ext>
            </a:extLst>
          </p:cNvPr>
          <p:cNvSpPr>
            <a:spLocks noGrp="1"/>
          </p:cNvSpPr>
          <p:nvPr>
            <p:ph type="title"/>
          </p:nvPr>
        </p:nvSpPr>
        <p:spPr/>
        <p:txBody>
          <a:bodyPr/>
          <a:lstStyle/>
          <a:p>
            <a:r>
              <a:rPr lang="en-US" dirty="0"/>
              <a:t>NANC IoT Number Utilization Work Group Members</a:t>
            </a:r>
          </a:p>
        </p:txBody>
      </p:sp>
      <p:sp>
        <p:nvSpPr>
          <p:cNvPr id="3" name="Text Placeholder 2">
            <a:extLst>
              <a:ext uri="{FF2B5EF4-FFF2-40B4-BE49-F238E27FC236}">
                <a16:creationId xmlns:a16="http://schemas.microsoft.com/office/drawing/2014/main" id="{108E4826-4647-69A6-7E1E-F0C8CCF32728}"/>
              </a:ext>
            </a:extLst>
          </p:cNvPr>
          <p:cNvSpPr>
            <a:spLocks noGrp="1"/>
          </p:cNvSpPr>
          <p:nvPr>
            <p:ph type="body" sz="quarter" idx="14"/>
          </p:nvPr>
        </p:nvSpPr>
        <p:spPr/>
        <p:txBody>
          <a:bodyPr>
            <a:noAutofit/>
          </a:bodyPr>
          <a:lstStyle/>
          <a:p>
            <a:pPr marL="0" indent="0">
              <a:buNone/>
            </a:pPr>
            <a:r>
              <a:rPr lang="en-US" sz="1400" i="1" dirty="0"/>
              <a:t>Voting Members:</a:t>
            </a:r>
          </a:p>
          <a:p>
            <a:pPr marL="0" indent="401638">
              <a:spcBef>
                <a:spcPts val="150"/>
              </a:spcBef>
              <a:buNone/>
            </a:pPr>
            <a:r>
              <a:rPr lang="en-US" sz="1400" dirty="0"/>
              <a:t>Ad Hoc Telecom Users Committee</a:t>
            </a:r>
          </a:p>
          <a:p>
            <a:pPr marL="0" indent="401638">
              <a:spcBef>
                <a:spcPts val="150"/>
              </a:spcBef>
              <a:buNone/>
            </a:pPr>
            <a:r>
              <a:rPr lang="en-US" sz="1400" dirty="0"/>
              <a:t>AT&amp;T</a:t>
            </a:r>
          </a:p>
          <a:p>
            <a:pPr marL="0" indent="401638">
              <a:spcBef>
                <a:spcPts val="150"/>
              </a:spcBef>
              <a:buNone/>
            </a:pPr>
            <a:r>
              <a:rPr lang="en-US" sz="1400" dirty="0"/>
              <a:t>Lumen</a:t>
            </a:r>
          </a:p>
          <a:p>
            <a:pPr marL="0" indent="401638">
              <a:spcBef>
                <a:spcPts val="150"/>
              </a:spcBef>
              <a:buNone/>
            </a:pPr>
            <a:r>
              <a:rPr lang="en-US" sz="1400" dirty="0"/>
              <a:t>Maine Public Utilities Commission </a:t>
            </a:r>
          </a:p>
          <a:p>
            <a:pPr marL="0" indent="401638">
              <a:spcBef>
                <a:spcPts val="150"/>
              </a:spcBef>
              <a:buNone/>
            </a:pPr>
            <a:r>
              <a:rPr lang="en-US" sz="1400" dirty="0"/>
              <a:t>NTCA–The Rural </a:t>
            </a:r>
            <a:r>
              <a:rPr lang="en-US" sz="1400" dirty="0">
                <a:solidFill>
                  <a:schemeClr val="tx1"/>
                </a:solidFill>
              </a:rPr>
              <a:t>Broadband</a:t>
            </a:r>
            <a:r>
              <a:rPr lang="en-US" sz="1400" dirty="0"/>
              <a:t> Association </a:t>
            </a:r>
          </a:p>
          <a:p>
            <a:pPr marL="0" indent="401638">
              <a:spcBef>
                <a:spcPts val="150"/>
              </a:spcBef>
              <a:buNone/>
            </a:pPr>
            <a:r>
              <a:rPr lang="en-US" sz="1400" dirty="0" err="1"/>
              <a:t>Numeracle</a:t>
            </a:r>
            <a:endParaRPr lang="en-US" sz="1400" dirty="0"/>
          </a:p>
          <a:p>
            <a:pPr marL="0" indent="401638">
              <a:spcBef>
                <a:spcPts val="150"/>
              </a:spcBef>
              <a:buNone/>
            </a:pPr>
            <a:r>
              <a:rPr lang="en-US" sz="1400" dirty="0"/>
              <a:t>Sinch Voice</a:t>
            </a:r>
          </a:p>
          <a:p>
            <a:pPr marL="0" indent="401638">
              <a:spcBef>
                <a:spcPts val="150"/>
              </a:spcBef>
              <a:buNone/>
            </a:pPr>
            <a:r>
              <a:rPr lang="en-US" sz="1400" dirty="0"/>
              <a:t>SIP Forum</a:t>
            </a:r>
          </a:p>
          <a:p>
            <a:pPr marL="0" indent="401638">
              <a:spcBef>
                <a:spcPts val="150"/>
              </a:spcBef>
              <a:buNone/>
            </a:pPr>
            <a:r>
              <a:rPr lang="en-US" sz="1400" dirty="0"/>
              <a:t>T</a:t>
            </a:r>
            <a:r>
              <a:rPr lang="en-US" sz="1400" dirty="0">
                <a:solidFill>
                  <a:schemeClr val="tx1"/>
                </a:solidFill>
              </a:rPr>
              <a:t>-</a:t>
            </a:r>
            <a:r>
              <a:rPr lang="en-US" sz="1400" dirty="0"/>
              <a:t>Mobile</a:t>
            </a:r>
          </a:p>
          <a:p>
            <a:pPr marL="0" indent="401638">
              <a:spcBef>
                <a:spcPts val="150"/>
              </a:spcBef>
              <a:buNone/>
            </a:pPr>
            <a:r>
              <a:rPr lang="en-US" sz="1400" dirty="0"/>
              <a:t>Verizon</a:t>
            </a:r>
          </a:p>
          <a:p>
            <a:pPr marL="0" indent="401638">
              <a:spcBef>
                <a:spcPts val="150"/>
              </a:spcBef>
              <a:buNone/>
            </a:pPr>
            <a:r>
              <a:rPr lang="en-US" sz="1400" dirty="0"/>
              <a:t>Washington </a:t>
            </a:r>
            <a:r>
              <a:rPr lang="en-US" sz="1400" dirty="0">
                <a:solidFill>
                  <a:schemeClr val="tx1"/>
                </a:solidFill>
              </a:rPr>
              <a:t>Utilities and Transportation Commission</a:t>
            </a:r>
          </a:p>
          <a:p>
            <a:pPr marL="0" indent="0">
              <a:buNone/>
            </a:pPr>
            <a:endParaRPr lang="en-US" sz="1000" i="1" dirty="0"/>
          </a:p>
          <a:p>
            <a:pPr marL="0" indent="0">
              <a:buNone/>
            </a:pPr>
            <a:r>
              <a:rPr lang="en-US" sz="1400" i="1" dirty="0"/>
              <a:t>Non-voting Members:</a:t>
            </a:r>
          </a:p>
          <a:p>
            <a:pPr marL="0" indent="401638">
              <a:spcBef>
                <a:spcPts val="150"/>
              </a:spcBef>
              <a:buNone/>
            </a:pPr>
            <a:r>
              <a:rPr lang="en-US" sz="1400" dirty="0" err="1"/>
              <a:t>iconectiv</a:t>
            </a:r>
            <a:endParaRPr lang="en-US" sz="1400" dirty="0"/>
          </a:p>
          <a:p>
            <a:pPr marL="0" indent="401638">
              <a:spcBef>
                <a:spcPts val="150"/>
              </a:spcBef>
              <a:buNone/>
            </a:pPr>
            <a:r>
              <a:rPr lang="en-US" sz="1400" dirty="0"/>
              <a:t>SOMOS</a:t>
            </a:r>
          </a:p>
        </p:txBody>
      </p:sp>
    </p:spTree>
    <p:extLst>
      <p:ext uri="{BB962C8B-B14F-4D97-AF65-F5344CB8AC3E}">
        <p14:creationId xmlns:p14="http://schemas.microsoft.com/office/powerpoint/2010/main" val="9384655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A9D8C3-6A48-A66C-E1D5-0BFF8327451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AC918B2-1D17-B658-271F-6179B06D16CC}"/>
              </a:ext>
            </a:extLst>
          </p:cNvPr>
          <p:cNvSpPr>
            <a:spLocks noGrp="1"/>
          </p:cNvSpPr>
          <p:nvPr>
            <p:ph type="title"/>
          </p:nvPr>
        </p:nvSpPr>
        <p:spPr/>
        <p:txBody>
          <a:bodyPr/>
          <a:lstStyle/>
          <a:p>
            <a:r>
              <a:rPr lang="en-US" dirty="0"/>
              <a:t>The NANC Charge Letter</a:t>
            </a:r>
          </a:p>
        </p:txBody>
      </p:sp>
      <p:sp>
        <p:nvSpPr>
          <p:cNvPr id="2" name="Text Placeholder 1">
            <a:extLst>
              <a:ext uri="{FF2B5EF4-FFF2-40B4-BE49-F238E27FC236}">
                <a16:creationId xmlns:a16="http://schemas.microsoft.com/office/drawing/2014/main" id="{7A6DF027-5EA8-D540-A65D-91FE555A0C9B}"/>
              </a:ext>
            </a:extLst>
          </p:cNvPr>
          <p:cNvSpPr>
            <a:spLocks noGrp="1"/>
          </p:cNvSpPr>
          <p:nvPr>
            <p:ph type="body" sz="quarter" idx="14"/>
          </p:nvPr>
        </p:nvSpPr>
        <p:spPr>
          <a:xfrm>
            <a:off x="381000" y="733424"/>
            <a:ext cx="8229600" cy="3664844"/>
          </a:xfrm>
        </p:spPr>
        <p:txBody>
          <a:bodyPr>
            <a:normAutofit fontScale="25000" lnSpcReduction="20000"/>
          </a:bodyPr>
          <a:lstStyle/>
          <a:p>
            <a:pPr algn="just">
              <a:spcBef>
                <a:spcPts val="270"/>
              </a:spcBef>
              <a:spcAft>
                <a:spcPts val="540"/>
              </a:spcAft>
            </a:pPr>
            <a:endParaRPr lang="en-US" sz="1440" dirty="0">
              <a:solidFill>
                <a:srgbClr val="0563C1"/>
              </a:solidFill>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endParaRPr>
          </a:p>
          <a:p>
            <a:pPr algn="just">
              <a:spcBef>
                <a:spcPts val="270"/>
              </a:spcBef>
              <a:spcAft>
                <a:spcPts val="540"/>
              </a:spcAft>
            </a:pPr>
            <a:r>
              <a:rPr lang="en-US" sz="6400" dirty="0">
                <a:solidFill>
                  <a:schemeClr val="accent1">
                    <a:lumMod val="75000"/>
                  </a:schemeClr>
                </a:solidFill>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https://www.fcc.gov/files/iot-working-group-referral-letter</a:t>
            </a:r>
            <a:endParaRPr lang="en-US" sz="6400" dirty="0">
              <a:solidFill>
                <a:schemeClr val="accent1">
                  <a:lumMod val="75000"/>
                </a:schemeClr>
              </a:solidFill>
              <a:ea typeface="Times New Roman" panose="02020603050405020304" pitchFamily="18" charset="0"/>
              <a:cs typeface="Times New Roman" panose="02020603050405020304" pitchFamily="18" charset="0"/>
            </a:endParaRPr>
          </a:p>
          <a:p>
            <a:pPr lvl="1" algn="just">
              <a:lnSpc>
                <a:spcPct val="120000"/>
              </a:lnSpc>
              <a:spcBef>
                <a:spcPts val="0"/>
              </a:spcBef>
              <a:spcAft>
                <a:spcPts val="1200"/>
              </a:spcAft>
            </a:pPr>
            <a:r>
              <a:rPr lang="en-US" sz="5600" dirty="0">
                <a:solidFill>
                  <a:schemeClr val="tx1"/>
                </a:solidFill>
                <a:ea typeface="Times New Roman" panose="02020603050405020304" pitchFamily="18" charset="0"/>
                <a:cs typeface="Times New Roman" panose="02020603050405020304" pitchFamily="18" charset="0"/>
              </a:rPr>
              <a:t>Why and how IoT devices use NANP numbering resources;</a:t>
            </a:r>
            <a:endParaRPr lang="en-US" sz="4800" dirty="0">
              <a:solidFill>
                <a:schemeClr val="tx1"/>
              </a:solidFill>
              <a:ea typeface="Times New Roman" panose="02020603050405020304" pitchFamily="18" charset="0"/>
              <a:cs typeface="Times New Roman" panose="02020603050405020304" pitchFamily="18" charset="0"/>
            </a:endParaRPr>
          </a:p>
          <a:p>
            <a:pPr lvl="1" algn="just">
              <a:lnSpc>
                <a:spcPct val="120000"/>
              </a:lnSpc>
              <a:spcBef>
                <a:spcPts val="0"/>
              </a:spcBef>
              <a:spcAft>
                <a:spcPts val="1200"/>
              </a:spcAft>
            </a:pPr>
            <a:r>
              <a:rPr lang="en-US" sz="5600" dirty="0">
                <a:solidFill>
                  <a:schemeClr val="tx1"/>
                </a:solidFill>
                <a:ea typeface="Times New Roman" panose="02020603050405020304" pitchFamily="18" charset="0"/>
                <a:cs typeface="Times New Roman" panose="02020603050405020304" pitchFamily="18" charset="0"/>
              </a:rPr>
              <a:t>Whether and to what extent there are alternatives to using NANP numbering resources for IoT device needs, and the degree to which such alternatives are feasible and preferable;</a:t>
            </a:r>
          </a:p>
          <a:p>
            <a:pPr lvl="1" algn="just">
              <a:lnSpc>
                <a:spcPct val="120000"/>
              </a:lnSpc>
              <a:spcBef>
                <a:spcPts val="0"/>
              </a:spcBef>
              <a:spcAft>
                <a:spcPts val="1200"/>
              </a:spcAft>
            </a:pPr>
            <a:r>
              <a:rPr lang="en-US" sz="5600" dirty="0">
                <a:solidFill>
                  <a:schemeClr val="tx1"/>
                </a:solidFill>
                <a:ea typeface="Times New Roman" panose="02020603050405020304" pitchFamily="18" charset="0"/>
                <a:cs typeface="Times New Roman" panose="02020603050405020304" pitchFamily="18" charset="0"/>
              </a:rPr>
              <a:t>How such alternatives might best be adopted and encouraged;</a:t>
            </a:r>
          </a:p>
          <a:p>
            <a:pPr lvl="1" algn="just">
              <a:lnSpc>
                <a:spcPct val="120000"/>
              </a:lnSpc>
              <a:spcBef>
                <a:spcPts val="0"/>
              </a:spcBef>
              <a:spcAft>
                <a:spcPts val="1200"/>
              </a:spcAft>
            </a:pPr>
            <a:r>
              <a:rPr lang="en-US" sz="5600" dirty="0">
                <a:solidFill>
                  <a:schemeClr val="tx1"/>
                </a:solidFill>
                <a:ea typeface="Times New Roman" panose="02020603050405020304" pitchFamily="18" charset="0"/>
                <a:cs typeface="Times New Roman" panose="02020603050405020304" pitchFamily="18" charset="0"/>
              </a:rPr>
              <a:t>Whether and to what extent numbering industry guidelines (such as those of the ATIS Industry Numbering Committee), the Technical Requirements Document of the North American Numbering Plan Administrator contract, and/or FCC rules should be revised to encourage or require such alternatives and/or to bar or restrict certain usage of NANP numbers; and</a:t>
            </a:r>
          </a:p>
          <a:p>
            <a:pPr lvl="1" algn="just">
              <a:lnSpc>
                <a:spcPct val="120000"/>
              </a:lnSpc>
              <a:spcBef>
                <a:spcPts val="0"/>
              </a:spcBef>
              <a:spcAft>
                <a:spcPts val="1200"/>
              </a:spcAft>
            </a:pPr>
            <a:r>
              <a:rPr lang="en-US" sz="5600" dirty="0">
                <a:solidFill>
                  <a:schemeClr val="tx1"/>
                </a:solidFill>
                <a:ea typeface="Times New Roman" panose="02020603050405020304" pitchFamily="18" charset="0"/>
                <a:cs typeface="Times New Roman" panose="02020603050405020304" pitchFamily="18" charset="0"/>
              </a:rPr>
              <a:t>The degree to which reduction in use of numbering resources by IoT devices might aid in numbering resource conservation.</a:t>
            </a:r>
          </a:p>
          <a:p>
            <a:pPr lvl="1" algn="just">
              <a:lnSpc>
                <a:spcPct val="120000"/>
              </a:lnSpc>
              <a:spcBef>
                <a:spcPts val="0"/>
              </a:spcBef>
              <a:spcAft>
                <a:spcPts val="1200"/>
              </a:spcAft>
            </a:pPr>
            <a:r>
              <a:rPr lang="en-US" sz="5600" dirty="0">
                <a:solidFill>
                  <a:schemeClr val="tx1"/>
                </a:solidFill>
                <a:ea typeface="Times New Roman" panose="02020603050405020304" pitchFamily="18" charset="0"/>
                <a:cs typeface="Times New Roman" panose="02020603050405020304" pitchFamily="18" charset="0"/>
              </a:rPr>
              <a:t>The extension:  </a:t>
            </a:r>
            <a:r>
              <a:rPr lang="en-US" sz="5600" dirty="0">
                <a:solidFill>
                  <a:schemeClr val="tx1"/>
                </a:solidFill>
                <a:ea typeface="Times New Roman" panose="02020603050405020304" pitchFamily="18" charset="0"/>
                <a:cs typeface="Times New Roman" panose="02020603050405020304" pitchFamily="18" charset="0"/>
                <a:hlinkClick r:id="rId3"/>
              </a:rPr>
              <a:t>https://www.fcc.gov/files/internet-things-iot-working-group-extension-letter</a:t>
            </a:r>
            <a:endParaRPr lang="en-US" sz="5600" dirty="0">
              <a:solidFill>
                <a:schemeClr val="tx1"/>
              </a:solidFill>
              <a:ea typeface="Times New Roman" panose="02020603050405020304" pitchFamily="18" charset="0"/>
              <a:cs typeface="Times New Roman" panose="02020603050405020304" pitchFamily="18" charset="0"/>
            </a:endParaRPr>
          </a:p>
          <a:p>
            <a:pPr algn="just">
              <a:spcBef>
                <a:spcPts val="270"/>
              </a:spcBef>
              <a:spcAft>
                <a:spcPts val="540"/>
              </a:spcAft>
            </a:pPr>
            <a:endParaRPr lang="en-US" sz="5600" dirty="0">
              <a:solidFill>
                <a:schemeClr val="tx1"/>
              </a:solidFill>
              <a:ea typeface="Times New Roman" panose="02020603050405020304" pitchFamily="18" charset="0"/>
              <a:cs typeface="Times New Roman" panose="02020603050405020304" pitchFamily="18" charset="0"/>
            </a:endParaRPr>
          </a:p>
          <a:p>
            <a:pPr algn="just">
              <a:spcBef>
                <a:spcPts val="270"/>
              </a:spcBef>
              <a:spcAft>
                <a:spcPts val="540"/>
              </a:spcAft>
            </a:pPr>
            <a:endParaRPr lang="en-US" sz="1440" dirty="0">
              <a:ea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83AB3006-93FA-BFC8-2109-D48AE67C6BD0}"/>
              </a:ext>
            </a:extLst>
          </p:cNvPr>
          <p:cNvSpPr>
            <a:spLocks noGrp="1"/>
          </p:cNvSpPr>
          <p:nvPr>
            <p:ph type="sldNum" sz="quarter" idx="4294967295"/>
          </p:nvPr>
        </p:nvSpPr>
        <p:spPr>
          <a:xfrm>
            <a:off x="0" y="4725988"/>
            <a:ext cx="336550" cy="244475"/>
          </a:xfrm>
          <a:prstGeom prst="rect">
            <a:avLst/>
          </a:prstGeom>
        </p:spPr>
        <p:txBody>
          <a:bodyPr/>
          <a:lstStyle/>
          <a:p>
            <a:pPr>
              <a:defRPr/>
            </a:pPr>
            <a:fld id="{8074B6C9-7640-0346-9181-9D7622A30249}" type="slidenum">
              <a:rPr lang="en-US" smtClean="0"/>
              <a:pPr>
                <a:defRPr/>
              </a:pPr>
              <a:t>3</a:t>
            </a:fld>
            <a:endParaRPr lang="en-US" dirty="0"/>
          </a:p>
        </p:txBody>
      </p:sp>
    </p:spTree>
    <p:extLst>
      <p:ext uri="{BB962C8B-B14F-4D97-AF65-F5344CB8AC3E}">
        <p14:creationId xmlns:p14="http://schemas.microsoft.com/office/powerpoint/2010/main" val="29183069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BA5CB4-A949-C504-6F18-99174315317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1514C11-AD25-8D13-6746-62C9FDEEDAF2}"/>
              </a:ext>
            </a:extLst>
          </p:cNvPr>
          <p:cNvSpPr>
            <a:spLocks noGrp="1"/>
          </p:cNvSpPr>
          <p:nvPr>
            <p:ph type="title"/>
          </p:nvPr>
        </p:nvSpPr>
        <p:spPr/>
        <p:txBody>
          <a:bodyPr>
            <a:noAutofit/>
          </a:bodyPr>
          <a:lstStyle/>
          <a:p>
            <a:r>
              <a:rPr lang="en-US" dirty="0"/>
              <a:t>Report provides options not formal recommendations</a:t>
            </a:r>
          </a:p>
        </p:txBody>
      </p:sp>
      <p:sp>
        <p:nvSpPr>
          <p:cNvPr id="4" name="Text Placeholder 3">
            <a:extLst>
              <a:ext uri="{FF2B5EF4-FFF2-40B4-BE49-F238E27FC236}">
                <a16:creationId xmlns:a16="http://schemas.microsoft.com/office/drawing/2014/main" id="{2FD93E4F-E179-DB9A-D607-899D044B9383}"/>
              </a:ext>
            </a:extLst>
          </p:cNvPr>
          <p:cNvSpPr>
            <a:spLocks noGrp="1"/>
          </p:cNvSpPr>
          <p:nvPr>
            <p:ph type="body" sz="quarter" idx="14"/>
          </p:nvPr>
        </p:nvSpPr>
        <p:spPr/>
        <p:txBody>
          <a:bodyPr>
            <a:normAutofit/>
          </a:bodyPr>
          <a:lstStyle/>
          <a:p>
            <a:r>
              <a:rPr lang="en-US" sz="1800" dirty="0">
                <a:solidFill>
                  <a:schemeClr val="tx1"/>
                </a:solidFill>
              </a:rPr>
              <a:t>The Charge Letter did not ask for recommendations (and there likely would have been no consensus within the WG on a recommendation).  Instead, potential options were offered:</a:t>
            </a:r>
          </a:p>
          <a:p>
            <a:pPr lvl="1"/>
            <a:r>
              <a:rPr lang="en-US" sz="1600" dirty="0"/>
              <a:t>Potential Option 1: Institute Subordinate Numbering: IoT/M2M specific 1+14-digit address space (NANP-adjacent)</a:t>
            </a:r>
          </a:p>
          <a:p>
            <a:pPr lvl="1"/>
            <a:r>
              <a:rPr lang="en-US" sz="1600" dirty="0"/>
              <a:t>Potential Option 2: Institute NANP-adjacent 1+14 Option identified in the CSCN Report to the CRTC </a:t>
            </a:r>
          </a:p>
          <a:p>
            <a:pPr lvl="1"/>
            <a:r>
              <a:rPr lang="en-US" sz="1600" dirty="0"/>
              <a:t>Potential Option 3: Obtain a new International Country Code</a:t>
            </a:r>
            <a:endParaRPr lang="en-US" sz="1600" strike="sngStrike" dirty="0">
              <a:solidFill>
                <a:srgbClr val="FF0000"/>
              </a:solidFill>
            </a:endParaRPr>
          </a:p>
        </p:txBody>
      </p:sp>
    </p:spTree>
    <p:extLst>
      <p:ext uri="{BB962C8B-B14F-4D97-AF65-F5344CB8AC3E}">
        <p14:creationId xmlns:p14="http://schemas.microsoft.com/office/powerpoint/2010/main" val="3985632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52CE40-F41F-C0DD-FA8A-EEB2978CE71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E849412-7110-70B6-FD8E-40DF6685D136}"/>
              </a:ext>
            </a:extLst>
          </p:cNvPr>
          <p:cNvSpPr>
            <a:spLocks noGrp="1"/>
          </p:cNvSpPr>
          <p:nvPr>
            <p:ph type="title"/>
          </p:nvPr>
        </p:nvSpPr>
        <p:spPr/>
        <p:txBody>
          <a:bodyPr>
            <a:noAutofit/>
          </a:bodyPr>
          <a:lstStyle/>
          <a:p>
            <a:r>
              <a:rPr lang="en-US" dirty="0">
                <a:solidFill>
                  <a:schemeClr val="tx1"/>
                </a:solidFill>
              </a:rPr>
              <a:t>Why and how IoT devices use NANP numbers</a:t>
            </a:r>
          </a:p>
        </p:txBody>
      </p:sp>
      <p:sp>
        <p:nvSpPr>
          <p:cNvPr id="4" name="Text Placeholder 3">
            <a:extLst>
              <a:ext uri="{FF2B5EF4-FFF2-40B4-BE49-F238E27FC236}">
                <a16:creationId xmlns:a16="http://schemas.microsoft.com/office/drawing/2014/main" id="{DA6E7374-FE7D-89FE-365E-137D99686C11}"/>
              </a:ext>
            </a:extLst>
          </p:cNvPr>
          <p:cNvSpPr>
            <a:spLocks noGrp="1"/>
          </p:cNvSpPr>
          <p:nvPr>
            <p:ph type="body" sz="quarter" idx="14"/>
          </p:nvPr>
        </p:nvSpPr>
        <p:spPr>
          <a:xfrm>
            <a:off x="381000" y="750885"/>
            <a:ext cx="8229600" cy="3847851"/>
          </a:xfrm>
        </p:spPr>
        <p:txBody>
          <a:bodyPr>
            <a:normAutofit/>
          </a:bodyPr>
          <a:lstStyle/>
          <a:p>
            <a:r>
              <a:rPr lang="en-US" sz="1600" dirty="0">
                <a:solidFill>
                  <a:schemeClr val="tx1"/>
                </a:solidFill>
              </a:rPr>
              <a:t>Regardless of the need for communications from the IoT device to traverse the PSTN, service providers in the US use E.164-based 10-digit NANP numbering resources in IoT devices for identification, provisioning and billing purposes when those devices connect to the mobile access network used for both voice telephony and data transmission.</a:t>
            </a:r>
          </a:p>
          <a:p>
            <a:r>
              <a:rPr lang="en-US" sz="1600" dirty="0">
                <a:solidFill>
                  <a:schemeClr val="tx1"/>
                </a:solidFill>
              </a:rPr>
              <a:t>Service providers’ Operational Support Systems (OSS), Billing Support Systems (BSS), and network elements rely on NANP numbers as a key identifier for both telephony and IoT purposes. Short message service (SMS) is often used to “wake up” an IoT device, and some SMS requires a NANP number.</a:t>
            </a:r>
          </a:p>
          <a:p>
            <a:r>
              <a:rPr lang="en-US" sz="1600" dirty="0">
                <a:solidFill>
                  <a:schemeClr val="tx1"/>
                </a:solidFill>
              </a:rPr>
              <a:t>Examples of IoT devices and service types that utilize 10-digit NANP numbers include fixed wireless broadband and transportation-related IoT devices such as motor vehicles. </a:t>
            </a:r>
            <a:endParaRPr lang="en-US" sz="1600" strike="sngStrike" dirty="0">
              <a:solidFill>
                <a:srgbClr val="FF0000"/>
              </a:solidFill>
            </a:endParaRPr>
          </a:p>
          <a:p>
            <a:pPr marL="0" indent="0">
              <a:buNone/>
            </a:pPr>
            <a:endParaRPr lang="en-US" sz="1400" dirty="0"/>
          </a:p>
        </p:txBody>
      </p:sp>
    </p:spTree>
    <p:extLst>
      <p:ext uri="{BB962C8B-B14F-4D97-AF65-F5344CB8AC3E}">
        <p14:creationId xmlns:p14="http://schemas.microsoft.com/office/powerpoint/2010/main" val="3984406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A1D3DC0-0F65-5940-8B39-6129B7CA1577}"/>
              </a:ext>
            </a:extLst>
          </p:cNvPr>
          <p:cNvSpPr>
            <a:spLocks noGrp="1"/>
          </p:cNvSpPr>
          <p:nvPr>
            <p:ph type="title"/>
          </p:nvPr>
        </p:nvSpPr>
        <p:spPr/>
        <p:txBody>
          <a:bodyPr/>
          <a:lstStyle/>
          <a:p>
            <a:r>
              <a:rPr lang="en-US" dirty="0"/>
              <a:t>Items considered but ultimately deprecated</a:t>
            </a:r>
          </a:p>
        </p:txBody>
      </p:sp>
      <p:sp>
        <p:nvSpPr>
          <p:cNvPr id="4" name="Text Placeholder 3">
            <a:extLst>
              <a:ext uri="{FF2B5EF4-FFF2-40B4-BE49-F238E27FC236}">
                <a16:creationId xmlns:a16="http://schemas.microsoft.com/office/drawing/2014/main" id="{505016D1-F388-2943-9377-15E970E4AEDD}"/>
              </a:ext>
            </a:extLst>
          </p:cNvPr>
          <p:cNvSpPr>
            <a:spLocks noGrp="1"/>
          </p:cNvSpPr>
          <p:nvPr>
            <p:ph type="body" sz="quarter" idx="14"/>
          </p:nvPr>
        </p:nvSpPr>
        <p:spPr/>
        <p:txBody>
          <a:bodyPr>
            <a:normAutofit/>
          </a:bodyPr>
          <a:lstStyle/>
          <a:p>
            <a:r>
              <a:rPr lang="en-US" sz="1600" dirty="0">
                <a:solidFill>
                  <a:schemeClr val="tx1"/>
                </a:solidFill>
              </a:rPr>
              <a:t>The WG found that attempting to develop and implement an alternate addressing space (that could possibly contain alpha numeric characters) is impractical in the foreseeable future, and would be incompatible with existing OSS/BSS and the network elements in use by mobile access operators. The potential cost of replacing existing E.164 based systems to accommodate a new identifier was not readily calculable but anticipated to be cost-prohibitive.</a:t>
            </a:r>
          </a:p>
          <a:p>
            <a:r>
              <a:rPr lang="en-US" sz="1600" dirty="0">
                <a:solidFill>
                  <a:schemeClr val="tx1"/>
                </a:solidFill>
              </a:rPr>
              <a:t>The WG did not analyze whether it would be possible to make hardware or software changes in network equipment to accommodate a de novo alpha-numeric address in 64-bit format, but it is the general belief of many members of the group that the magnitude of changes required to implement any alternative addressing solution not based on the E.164 standard would be so costly as to render it infeasible.</a:t>
            </a:r>
          </a:p>
          <a:p>
            <a:endParaRPr lang="en-US" dirty="0"/>
          </a:p>
        </p:txBody>
      </p:sp>
    </p:spTree>
    <p:extLst>
      <p:ext uri="{BB962C8B-B14F-4D97-AF65-F5344CB8AC3E}">
        <p14:creationId xmlns:p14="http://schemas.microsoft.com/office/powerpoint/2010/main" val="37406522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17A856-4097-BDD0-99FD-55CD60732FD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01C74FF9-D06E-618A-6597-4A8E9D88FC8D}"/>
              </a:ext>
            </a:extLst>
          </p:cNvPr>
          <p:cNvSpPr>
            <a:spLocks noGrp="1"/>
          </p:cNvSpPr>
          <p:nvPr>
            <p:ph type="title"/>
          </p:nvPr>
        </p:nvSpPr>
        <p:spPr/>
        <p:txBody>
          <a:bodyPr/>
          <a:lstStyle/>
          <a:p>
            <a:r>
              <a:rPr lang="en-US"/>
              <a:t>Additional considerations </a:t>
            </a:r>
            <a:endParaRPr lang="en-US" dirty="0"/>
          </a:p>
        </p:txBody>
      </p:sp>
      <p:sp>
        <p:nvSpPr>
          <p:cNvPr id="4" name="Text Placeholder 3">
            <a:extLst>
              <a:ext uri="{FF2B5EF4-FFF2-40B4-BE49-F238E27FC236}">
                <a16:creationId xmlns:a16="http://schemas.microsoft.com/office/drawing/2014/main" id="{3C5DBD02-EAFC-8F9C-14EA-B47A9B401352}"/>
              </a:ext>
            </a:extLst>
          </p:cNvPr>
          <p:cNvSpPr>
            <a:spLocks noGrp="1"/>
          </p:cNvSpPr>
          <p:nvPr>
            <p:ph type="body" sz="quarter" idx="14"/>
          </p:nvPr>
        </p:nvSpPr>
        <p:spPr>
          <a:xfrm>
            <a:off x="381000" y="738097"/>
            <a:ext cx="8229600" cy="3847851"/>
          </a:xfrm>
        </p:spPr>
        <p:txBody>
          <a:bodyPr>
            <a:normAutofit/>
          </a:bodyPr>
          <a:lstStyle/>
          <a:p>
            <a:r>
              <a:rPr lang="en-US" sz="2000" dirty="0">
                <a:solidFill>
                  <a:schemeClr val="tx1"/>
                </a:solidFill>
              </a:rPr>
              <a:t>How such alternatives might best be adopted and encouraged</a:t>
            </a:r>
          </a:p>
          <a:p>
            <a:pPr lvl="1"/>
            <a:r>
              <a:rPr lang="en-US" sz="1400" dirty="0">
                <a:solidFill>
                  <a:schemeClr val="tx1"/>
                </a:solidFill>
              </a:rPr>
              <a:t>The WG presumes that the parameters of adoption of a new addressing space for use by non-telephony mobile IoT devices would be developed through the Commission’s standard processes (i.e., Notice of Inquiry (NOI), Notice of Proposed Rulemaking (NPRM)), and that coordination with other NANP member countries would also be a necessary step.</a:t>
            </a:r>
          </a:p>
          <a:p>
            <a:pPr lvl="1"/>
            <a:r>
              <a:rPr lang="en-US" sz="1400" dirty="0">
                <a:solidFill>
                  <a:schemeClr val="tx1"/>
                </a:solidFill>
              </a:rPr>
              <a:t>Standards bodies such as 3GPP and ATIS INC may need to be involved as well to ensure any new standards are written or existing standards updated.</a:t>
            </a:r>
          </a:p>
          <a:p>
            <a:pPr lvl="1"/>
            <a:r>
              <a:rPr lang="en-US" sz="1400" dirty="0">
                <a:solidFill>
                  <a:schemeClr val="tx1"/>
                </a:solidFill>
              </a:rPr>
              <a:t>Use of incentives such as possibly exempting numbers in any new addressing space from any numbers-based charges such as the annual Commercial Mobile Radio Service (CMRS) regulatory fee or state-specific surcharges.</a:t>
            </a:r>
          </a:p>
          <a:p>
            <a:pPr lvl="1"/>
            <a:r>
              <a:rPr lang="en-US" sz="1400" dirty="0">
                <a:solidFill>
                  <a:schemeClr val="tx1"/>
                </a:solidFill>
              </a:rPr>
              <a:t>Any solution introduced to the industry shall be implemented in a “cap and grow” methodology</a:t>
            </a:r>
          </a:p>
          <a:p>
            <a:pPr lvl="1"/>
            <a:r>
              <a:rPr lang="en-US" sz="1400" dirty="0">
                <a:solidFill>
                  <a:schemeClr val="tx1"/>
                </a:solidFill>
              </a:rPr>
              <a:t>The Commission should exempt the porting of numbers within any new IoT number assignment system, consistent with the current regulatory framework for non-geographic 5XX-NXX numbers.</a:t>
            </a:r>
          </a:p>
          <a:p>
            <a:pPr lvl="1"/>
            <a:endParaRPr lang="en-US" dirty="0"/>
          </a:p>
          <a:p>
            <a:pPr lvl="1"/>
            <a:endParaRPr lang="en-US" dirty="0"/>
          </a:p>
          <a:p>
            <a:pPr lvl="1"/>
            <a:endParaRPr lang="en-US" dirty="0"/>
          </a:p>
          <a:p>
            <a:endParaRPr lang="en-US" dirty="0"/>
          </a:p>
        </p:txBody>
      </p:sp>
    </p:spTree>
    <p:extLst>
      <p:ext uri="{BB962C8B-B14F-4D97-AF65-F5344CB8AC3E}">
        <p14:creationId xmlns:p14="http://schemas.microsoft.com/office/powerpoint/2010/main" val="22380853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3B1E95-5F81-47A9-EC63-C0005D5F4B7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A0B328B-1EDE-8609-3D50-577D643D83FC}"/>
              </a:ext>
            </a:extLst>
          </p:cNvPr>
          <p:cNvSpPr>
            <a:spLocks noGrp="1"/>
          </p:cNvSpPr>
          <p:nvPr>
            <p:ph type="title"/>
          </p:nvPr>
        </p:nvSpPr>
        <p:spPr/>
        <p:txBody>
          <a:bodyPr/>
          <a:lstStyle/>
          <a:p>
            <a:r>
              <a:rPr lang="en-US"/>
              <a:t>Additional considerations </a:t>
            </a:r>
            <a:endParaRPr lang="en-US" dirty="0"/>
          </a:p>
        </p:txBody>
      </p:sp>
      <p:sp>
        <p:nvSpPr>
          <p:cNvPr id="4" name="Text Placeholder 3">
            <a:extLst>
              <a:ext uri="{FF2B5EF4-FFF2-40B4-BE49-F238E27FC236}">
                <a16:creationId xmlns:a16="http://schemas.microsoft.com/office/drawing/2014/main" id="{307A3CCC-7799-5958-393A-72D221EA72B2}"/>
              </a:ext>
            </a:extLst>
          </p:cNvPr>
          <p:cNvSpPr>
            <a:spLocks noGrp="1"/>
          </p:cNvSpPr>
          <p:nvPr>
            <p:ph type="body" sz="quarter" idx="14"/>
          </p:nvPr>
        </p:nvSpPr>
        <p:spPr/>
        <p:txBody>
          <a:bodyPr>
            <a:normAutofit/>
          </a:bodyPr>
          <a:lstStyle/>
          <a:p>
            <a:r>
              <a:rPr lang="en-US" sz="2000" dirty="0">
                <a:solidFill>
                  <a:schemeClr val="tx1"/>
                </a:solidFill>
              </a:rPr>
              <a:t>Two geographic number conservation ideas recommended by the WG</a:t>
            </a:r>
          </a:p>
          <a:p>
            <a:pPr lvl="1"/>
            <a:r>
              <a:rPr lang="en-US" sz="1600" dirty="0">
                <a:solidFill>
                  <a:schemeClr val="tx1"/>
                </a:solidFill>
              </a:rPr>
              <a:t>The WG recommends that the NANPA request that service providers conduct an internal audit to determine if any thousands-blocks or central office codes from geographic NPAs could be returned to the numbering pool and non-geographic 5XX numbers be used instead for IoT services.</a:t>
            </a:r>
          </a:p>
          <a:p>
            <a:pPr lvl="1"/>
            <a:r>
              <a:rPr lang="en-US" sz="1600" dirty="0">
                <a:solidFill>
                  <a:schemeClr val="tx1"/>
                </a:solidFill>
              </a:rPr>
              <a:t>The WG recommends that service providers examine their wholesale number allocation practices, to determine where and when non-geographic 5XX numbers can be utilized instead of geographic numbers, and then take the necessary steps to implement “guardrails” so that geographic numbers are only allocated when truly needed.</a:t>
            </a:r>
          </a:p>
          <a:p>
            <a:pPr marL="342900" lvl="1" indent="0">
              <a:buNone/>
            </a:pPr>
            <a:endParaRPr lang="en-US" dirty="0">
              <a:solidFill>
                <a:schemeClr val="tx1"/>
              </a:solidFill>
            </a:endParaRPr>
          </a:p>
          <a:p>
            <a:pPr lvl="1"/>
            <a:endParaRPr lang="en-US" dirty="0"/>
          </a:p>
          <a:p>
            <a:pPr lvl="1"/>
            <a:endParaRPr lang="en-US" dirty="0"/>
          </a:p>
          <a:p>
            <a:pPr lvl="1"/>
            <a:endParaRPr lang="en-US" dirty="0"/>
          </a:p>
          <a:p>
            <a:endParaRPr lang="en-US" dirty="0"/>
          </a:p>
        </p:txBody>
      </p:sp>
    </p:spTree>
    <p:extLst>
      <p:ext uri="{BB962C8B-B14F-4D97-AF65-F5344CB8AC3E}">
        <p14:creationId xmlns:p14="http://schemas.microsoft.com/office/powerpoint/2010/main" val="1667229750"/>
      </p:ext>
    </p:extLst>
  </p:cSld>
  <p:clrMapOvr>
    <a:masterClrMapping/>
  </p:clrMapOvr>
</p:sld>
</file>

<file path=ppt/theme/theme1.xml><?xml version="1.0" encoding="utf-8"?>
<a:theme xmlns:a="http://schemas.openxmlformats.org/drawingml/2006/main" name="GENBAND-16x9-10_17_2014">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ENBAND-P16-16x9-Template" id="{62CDCBAD-B17D-4001-9191-183FE48F5788}" vid="{4007FFCC-585C-49B9-84DD-220C42652E73}"/>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8_SF-2006-dark">
  <a:themeElements>
    <a:clrScheme name="">
      <a:dk1>
        <a:srgbClr val="005288"/>
      </a:dk1>
      <a:lt1>
        <a:srgbClr val="005288"/>
      </a:lt1>
      <a:dk2>
        <a:srgbClr val="005288"/>
      </a:dk2>
      <a:lt2>
        <a:srgbClr val="808080"/>
      </a:lt2>
      <a:accent1>
        <a:srgbClr val="DDE6F3"/>
      </a:accent1>
      <a:accent2>
        <a:srgbClr val="7AC142"/>
      </a:accent2>
      <a:accent3>
        <a:srgbClr val="AAB3C3"/>
      </a:accent3>
      <a:accent4>
        <a:srgbClr val="004573"/>
      </a:accent4>
      <a:accent5>
        <a:srgbClr val="EBF0F8"/>
      </a:accent5>
      <a:accent6>
        <a:srgbClr val="6EAF3B"/>
      </a:accent6>
      <a:hlink>
        <a:srgbClr val="009999"/>
      </a:hlink>
      <a:folHlink>
        <a:srgbClr val="99CC00"/>
      </a:folHlink>
    </a:clrScheme>
    <a:fontScheme name="1_SF-2006-dark">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SF-2006-dar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SF-2006-dar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SF-2006-dar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SF-2006-dar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SF-2006-dar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SF-2006-dar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SF-2006-dark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SF-2006-dar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SF-2006-dar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SF-2006-dar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SF-2006-dar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SF-2006-dar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5.xml><?xml version="1.0" encoding="utf-8"?>
<a:theme xmlns:a="http://schemas.openxmlformats.org/drawingml/2006/main" name="Ribbon-16x9-02_November_2018">
  <a:themeElements>
    <a:clrScheme name="Ribbon">
      <a:dk1>
        <a:srgbClr val="4A4A4A"/>
      </a:dk1>
      <a:lt1>
        <a:srgbClr val="FFFFFF"/>
      </a:lt1>
      <a:dk2>
        <a:srgbClr val="808080"/>
      </a:dk2>
      <a:lt2>
        <a:srgbClr val="4EBFDA"/>
      </a:lt2>
      <a:accent1>
        <a:srgbClr val="4EBFDA"/>
      </a:accent1>
      <a:accent2>
        <a:srgbClr val="E90575"/>
      </a:accent2>
      <a:accent3>
        <a:srgbClr val="EFC063"/>
      </a:accent3>
      <a:accent4>
        <a:srgbClr val="8000B2"/>
      </a:accent4>
      <a:accent5>
        <a:srgbClr val="808080"/>
      </a:accent5>
      <a:accent6>
        <a:srgbClr val="B70071"/>
      </a:accent6>
      <a:hlink>
        <a:srgbClr val="005C9F"/>
      </a:hlink>
      <a:folHlink>
        <a:srgbClr val="8000B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Ribbon_P19_16x9_Template_Apr2019.potx" id="{E964C982-3D31-4FC6-A644-7FAAD8994FB2}" vid="{084C8E0F-2D01-4D92-84D3-D87FB2702ACD}"/>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E46845646CF13468374FA55C5C83363" ma:contentTypeVersion="1" ma:contentTypeDescription="Create a new document." ma:contentTypeScope="" ma:versionID="0c23256cbfb90153cec101ee4379f088">
  <xsd:schema xmlns:xsd="http://www.w3.org/2001/XMLSchema" xmlns:xs="http://www.w3.org/2001/XMLSchema" xmlns:p="http://schemas.microsoft.com/office/2006/metadata/properties" xmlns:ns1="http://schemas.microsoft.com/sharepoint/v3" targetNamespace="http://schemas.microsoft.com/office/2006/metadata/properties" ma:root="true" ma:fieldsID="a447206dab0015f8b9f8924535193e8c"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SharedContentType xmlns="Microsoft.SharePoint.Taxonomy.ContentTypeSync" SourceId="53abdfbe-01b2-450f-b5ac-0771bbbeb8f2" ContentTypeId="0x0101" PreviousValue="false"/>
</file>

<file path=customXml/item4.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8543389C-A1D2-47B5-A255-7DB2B10E0127}">
  <ds:schemaRefs>
    <ds:schemaRef ds:uri="http://schemas.microsoft.com/sharepoint/v3/contenttype/forms"/>
  </ds:schemaRefs>
</ds:datastoreItem>
</file>

<file path=customXml/itemProps2.xml><?xml version="1.0" encoding="utf-8"?>
<ds:datastoreItem xmlns:ds="http://schemas.openxmlformats.org/officeDocument/2006/customXml" ds:itemID="{A93CCCC8-6DFA-404F-BBA3-766B4E8B00B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D1D53A6-52B2-4984-B638-5B6A77F29F66}">
  <ds:schemaRefs>
    <ds:schemaRef ds:uri="Microsoft.SharePoint.Taxonomy.ContentTypeSync"/>
  </ds:schemaRefs>
</ds:datastoreItem>
</file>

<file path=customXml/itemProps4.xml><?xml version="1.0" encoding="utf-8"?>
<ds:datastoreItem xmlns:ds="http://schemas.openxmlformats.org/officeDocument/2006/customXml" ds:itemID="{EFD0F62D-07AF-4F6D-B9AD-C48C11DA62BD}">
  <ds:schemaRefs>
    <ds:schemaRef ds:uri="http://purl.org/dc/dcmitype/"/>
    <ds:schemaRef ds:uri="http://purl.org/dc/elements/1.1/"/>
    <ds:schemaRef ds:uri="http://schemas.microsoft.com/office/2006/documentManagement/types"/>
    <ds:schemaRef ds:uri="http://www.w3.org/XML/1998/namespace"/>
    <ds:schemaRef ds:uri="http://schemas.microsoft.com/office/infopath/2007/PartnerControls"/>
    <ds:schemaRef ds:uri="http://schemas.openxmlformats.org/package/2006/metadata/core-properties"/>
    <ds:schemaRef ds:uri="http://purl.org/dc/terms/"/>
    <ds:schemaRef ds:uri="http://schemas.microsoft.com/sharepoint/v3"/>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GENBAND-P16-16x9-Template</Template>
  <TotalTime>10997</TotalTime>
  <Words>936</Words>
  <Application>Microsoft Macintosh PowerPoint</Application>
  <PresentationFormat>On-screen Show (16:9)</PresentationFormat>
  <Paragraphs>58</Paragraphs>
  <Slides>8</Slides>
  <Notes>0</Notes>
  <HiddenSlides>0</HiddenSlides>
  <MMClips>0</MMClips>
  <ScaleCrop>false</ScaleCrop>
  <HeadingPairs>
    <vt:vector size="6" baseType="variant">
      <vt:variant>
        <vt:lpstr>Fonts Used</vt:lpstr>
      </vt:variant>
      <vt:variant>
        <vt:i4>8</vt:i4>
      </vt:variant>
      <vt:variant>
        <vt:lpstr>Theme</vt:lpstr>
      </vt:variant>
      <vt:variant>
        <vt:i4>5</vt:i4>
      </vt:variant>
      <vt:variant>
        <vt:lpstr>Slide Titles</vt:lpstr>
      </vt:variant>
      <vt:variant>
        <vt:i4>8</vt:i4>
      </vt:variant>
    </vt:vector>
  </HeadingPairs>
  <TitlesOfParts>
    <vt:vector size="21" baseType="lpstr">
      <vt:lpstr>Aptos</vt:lpstr>
      <vt:lpstr>Aptos Display</vt:lpstr>
      <vt:lpstr>Arial</vt:lpstr>
      <vt:lpstr>Calibri</vt:lpstr>
      <vt:lpstr>Calibri Light</vt:lpstr>
      <vt:lpstr>Times New Roman</vt:lpstr>
      <vt:lpstr>Trebuchet MS</vt:lpstr>
      <vt:lpstr>Wingdings</vt:lpstr>
      <vt:lpstr>GENBAND-16x9-10_17_2014</vt:lpstr>
      <vt:lpstr>Custom Design</vt:lpstr>
      <vt:lpstr>18_SF-2006-dark</vt:lpstr>
      <vt:lpstr>1_Custom Design</vt:lpstr>
      <vt:lpstr>Ribbon-16x9-02_November_2018</vt:lpstr>
      <vt:lpstr>           Presented by IoT WG co-chairs: Susan Gately  (representing the Ad Hoc Telecom Users Committee)  Richard Shockey (Chairman of the Board SIP Forum)  December 13, 2024       </vt:lpstr>
      <vt:lpstr>NANC IoT Number Utilization Work Group Members</vt:lpstr>
      <vt:lpstr>The NANC Charge Letter</vt:lpstr>
      <vt:lpstr>Report provides options not formal recommendations</vt:lpstr>
      <vt:lpstr>Why and how IoT devices use NANP numbers</vt:lpstr>
      <vt:lpstr>Items considered but ultimately deprecated</vt:lpstr>
      <vt:lpstr>Additional considerations </vt:lpstr>
      <vt:lpstr>Additional considerations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Richard Shockey</dc:creator>
  <cp:lastModifiedBy>Victoria Shockey</cp:lastModifiedBy>
  <cp:revision>589</cp:revision>
  <cp:lastPrinted>2021-03-07T20:35:11Z</cp:lastPrinted>
  <dcterms:created xsi:type="dcterms:W3CDTF">2016-04-18T16:31:07Z</dcterms:created>
  <dcterms:modified xsi:type="dcterms:W3CDTF">2024-12-09T19:21:12Z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0x010100CE46845646CF13468374FA55C5C83363</vt:lpwstr>
  </property>
</Properties>
</file>